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74" r:id="rId2"/>
  </p:sldMasterIdLst>
  <p:notesMasterIdLst>
    <p:notesMasterId r:id="rId8"/>
  </p:notesMasterIdLst>
  <p:sldIdLst>
    <p:sldId id="256" r:id="rId3"/>
    <p:sldId id="315" r:id="rId4"/>
    <p:sldId id="312" r:id="rId5"/>
    <p:sldId id="313" r:id="rId6"/>
    <p:sldId id="314" r:id="rId7"/>
  </p:sldIdLst>
  <p:sldSz cx="9144000" cy="6858000" type="screen4x3"/>
  <p:notesSz cx="6797675" cy="9926638"/>
  <p:defaultTextStyle>
    <a:defPPr>
      <a:defRPr lang="fi-FI"/>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83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8224" autoAdjust="0"/>
  </p:normalViewPr>
  <p:slideViewPr>
    <p:cSldViewPr>
      <p:cViewPr varScale="1">
        <p:scale>
          <a:sx n="82" d="100"/>
          <a:sy n="82" d="100"/>
        </p:scale>
        <p:origin x="155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ha" userId="78d10cf6-205d-46b4-b975-15c629278ac3" providerId="ADAL" clId="{A7E18FE4-1323-4BBB-B719-BB6F1186E5AE}"/>
    <pc:docChg chg="delSld">
      <pc:chgData name="Juha" userId="78d10cf6-205d-46b4-b975-15c629278ac3" providerId="ADAL" clId="{A7E18FE4-1323-4BBB-B719-BB6F1186E5AE}" dt="2020-11-10T14:33:44.735" v="0" actId="2696"/>
      <pc:docMkLst>
        <pc:docMk/>
      </pc:docMkLst>
      <pc:sldChg chg="del">
        <pc:chgData name="Juha" userId="78d10cf6-205d-46b4-b975-15c629278ac3" providerId="ADAL" clId="{A7E18FE4-1323-4BBB-B719-BB6F1186E5AE}" dt="2020-11-10T14:33:44.735" v="0" actId="2696"/>
        <pc:sldMkLst>
          <pc:docMk/>
          <pc:sldMk cId="4274442763" sldId="31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5C45146-9B56-4890-9301-3B2DE696CEFA}" type="datetimeFigureOut">
              <a:rPr lang="fi-FI" smtClean="0"/>
              <a:t>10.11.2020</a:t>
            </a:fld>
            <a:endParaRPr lang="fi-FI"/>
          </a:p>
        </p:txBody>
      </p:sp>
      <p:sp>
        <p:nvSpPr>
          <p:cNvPr id="4" name="Dian kuvan paikkamerkki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1FA51B9-5F8F-40AF-BCAF-501F566D5969}" type="slidenum">
              <a:rPr lang="fi-FI" smtClean="0"/>
              <a:t>‹#›</a:t>
            </a:fld>
            <a:endParaRPr lang="fi-FI"/>
          </a:p>
        </p:txBody>
      </p:sp>
    </p:spTree>
    <p:extLst>
      <p:ext uri="{BB962C8B-B14F-4D97-AF65-F5344CB8AC3E}">
        <p14:creationId xmlns:p14="http://schemas.microsoft.com/office/powerpoint/2010/main" val="1937328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3" name="Picture 7" descr="Pallerot_alapalkki"/>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4825" y="6445250"/>
            <a:ext cx="3087688"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Pallerot_alapalkki"/>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519"/>
          <a:stretch>
            <a:fillRect/>
          </a:stretch>
        </p:blipFill>
        <p:spPr bwMode="auto">
          <a:xfrm>
            <a:off x="0" y="6445250"/>
            <a:ext cx="30099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Pallerot_alapalkki"/>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2467"/>
          <a:stretch>
            <a:fillRect/>
          </a:stretch>
        </p:blipFill>
        <p:spPr bwMode="auto">
          <a:xfrm>
            <a:off x="6132513" y="6445250"/>
            <a:ext cx="3011487"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SKH-isännöinti+logo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00488" y="3733800"/>
            <a:ext cx="134302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Picture 3477_bw_ppt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792788" y="3124200"/>
            <a:ext cx="2579687" cy="359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Picture 3477_bw_ppt1"/>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371600" y="3124200"/>
            <a:ext cx="1789113" cy="343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Rectangle 2"/>
          <p:cNvSpPr>
            <a:spLocks noGrp="1" noChangeArrowheads="1"/>
          </p:cNvSpPr>
          <p:nvPr>
            <p:ph type="ctrTitle"/>
          </p:nvPr>
        </p:nvSpPr>
        <p:spPr>
          <a:xfrm>
            <a:off x="685800" y="990600"/>
            <a:ext cx="7772400" cy="14478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lvl="0"/>
            <a:r>
              <a:rPr lang="en-US" noProof="0"/>
              <a:t>Click to edit Master title style</a:t>
            </a:r>
          </a:p>
        </p:txBody>
      </p:sp>
    </p:spTree>
    <p:extLst>
      <p:ext uri="{BB962C8B-B14F-4D97-AF65-F5344CB8AC3E}">
        <p14:creationId xmlns:p14="http://schemas.microsoft.com/office/powerpoint/2010/main" val="3044374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73960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15100" y="1219200"/>
            <a:ext cx="1943100" cy="4876800"/>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685800" y="1219200"/>
            <a:ext cx="5676900" cy="48768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782592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Otsikkodia">
    <p:spTree>
      <p:nvGrpSpPr>
        <p:cNvPr id="1" name=""/>
        <p:cNvGrpSpPr/>
        <p:nvPr/>
      </p:nvGrpSpPr>
      <p:grpSpPr>
        <a:xfrm>
          <a:off x="0" y="0"/>
          <a:ext cx="0" cy="0"/>
          <a:chOff x="0" y="0"/>
          <a:chExt cx="0" cy="0"/>
        </a:xfrm>
      </p:grpSpPr>
      <p:sp>
        <p:nvSpPr>
          <p:cNvPr id="2" name="Otsikko 1"/>
          <p:cNvSpPr>
            <a:spLocks noGrp="1"/>
          </p:cNvSpPr>
          <p:nvPr>
            <p:ph type="ctrTitle" hasCustomPrompt="1"/>
          </p:nvPr>
        </p:nvSpPr>
        <p:spPr>
          <a:xfrm>
            <a:off x="685800" y="2130427"/>
            <a:ext cx="7772400" cy="1470025"/>
          </a:xfrm>
        </p:spPr>
        <p:txBody>
          <a:bodyPr>
            <a:normAutofit/>
          </a:bodyPr>
          <a:lstStyle>
            <a:lvl1pPr algn="ctr">
              <a:defRPr sz="4950" b="1" spc="-113" baseline="0">
                <a:solidFill>
                  <a:srgbClr val="5E5A56"/>
                </a:solidFill>
                <a:latin typeface="+mj-lt"/>
                <a:cs typeface="Arial" pitchFamily="34" charset="0"/>
              </a:defRPr>
            </a:lvl1pPr>
          </a:lstStyle>
          <a:p>
            <a:r>
              <a:rPr lang="fi-FI" dirty="0"/>
              <a:t>The Main </a:t>
            </a:r>
            <a:r>
              <a:rPr lang="fi-FI" dirty="0" err="1"/>
              <a:t>Headline</a:t>
            </a:r>
            <a:endParaRPr lang="en-US" dirty="0"/>
          </a:p>
        </p:txBody>
      </p:sp>
      <p:sp>
        <p:nvSpPr>
          <p:cNvPr id="3" name="Alaotsikko 2"/>
          <p:cNvSpPr>
            <a:spLocks noGrp="1"/>
          </p:cNvSpPr>
          <p:nvPr>
            <p:ph type="subTitle" idx="1" hasCustomPrompt="1"/>
          </p:nvPr>
        </p:nvSpPr>
        <p:spPr>
          <a:xfrm>
            <a:off x="1371600" y="3605226"/>
            <a:ext cx="6400800" cy="1752600"/>
          </a:xfrm>
        </p:spPr>
        <p:txBody>
          <a:bodyPr>
            <a:normAutofit/>
          </a:bodyPr>
          <a:lstStyle>
            <a:lvl1pPr marL="0" indent="0" algn="ctr">
              <a:buNone/>
              <a:defRPr sz="2100" b="0" spc="0">
                <a:solidFill>
                  <a:schemeClr val="tx2">
                    <a:lumMod val="50000"/>
                  </a:schemeClr>
                </a:solidFill>
                <a:latin typeface="Arial Narrow" pitchFamily="34" charset="0"/>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Optional</a:t>
            </a:r>
            <a:r>
              <a:rPr lang="fi-FI" dirty="0"/>
              <a:t> </a:t>
            </a:r>
            <a:r>
              <a:rPr lang="fi-FI" dirty="0" err="1"/>
              <a:t>Subheadline</a:t>
            </a:r>
            <a:endParaRPr lang="en-US" dirty="0"/>
          </a:p>
        </p:txBody>
      </p:sp>
      <p:pic>
        <p:nvPicPr>
          <p:cNvPr id="5" name="Kuva 4">
            <a:extLst>
              <a:ext uri="{FF2B5EF4-FFF2-40B4-BE49-F238E27FC236}">
                <a16:creationId xmlns:a16="http://schemas.microsoft.com/office/drawing/2014/main" id="{F6533FE6-DCC5-4BA1-B354-9C48A26F9B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7021" y="5115594"/>
            <a:ext cx="3249956" cy="844589"/>
          </a:xfrm>
          <a:prstGeom prst="rect">
            <a:avLst/>
          </a:prstGeom>
        </p:spPr>
      </p:pic>
    </p:spTree>
    <p:extLst>
      <p:ext uri="{BB962C8B-B14F-4D97-AF65-F5344CB8AC3E}">
        <p14:creationId xmlns:p14="http://schemas.microsoft.com/office/powerpoint/2010/main" val="5409620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hasCustomPrompt="1"/>
          </p:nvPr>
        </p:nvSpPr>
        <p:spPr>
          <a:xfrm>
            <a:off x="685800" y="2130427"/>
            <a:ext cx="7772400" cy="1470025"/>
          </a:xfrm>
        </p:spPr>
        <p:txBody>
          <a:bodyPr>
            <a:normAutofit/>
          </a:bodyPr>
          <a:lstStyle>
            <a:lvl1pPr algn="ctr">
              <a:defRPr sz="4950" b="1" spc="-113" baseline="0">
                <a:solidFill>
                  <a:srgbClr val="5E5A56"/>
                </a:solidFill>
                <a:latin typeface="+mj-lt"/>
                <a:cs typeface="Arial" pitchFamily="34" charset="0"/>
              </a:defRPr>
            </a:lvl1pPr>
          </a:lstStyle>
          <a:p>
            <a:r>
              <a:rPr lang="fi-FI" dirty="0"/>
              <a:t>The Main </a:t>
            </a:r>
            <a:r>
              <a:rPr lang="fi-FI" dirty="0" err="1"/>
              <a:t>Headline</a:t>
            </a:r>
            <a:endParaRPr lang="en-US" dirty="0"/>
          </a:p>
        </p:txBody>
      </p:sp>
      <p:sp>
        <p:nvSpPr>
          <p:cNvPr id="3" name="Alaotsikko 2"/>
          <p:cNvSpPr>
            <a:spLocks noGrp="1"/>
          </p:cNvSpPr>
          <p:nvPr>
            <p:ph type="subTitle" idx="1" hasCustomPrompt="1"/>
          </p:nvPr>
        </p:nvSpPr>
        <p:spPr>
          <a:xfrm>
            <a:off x="1371600" y="3605226"/>
            <a:ext cx="6400800" cy="1752600"/>
          </a:xfrm>
        </p:spPr>
        <p:txBody>
          <a:bodyPr>
            <a:normAutofit/>
          </a:bodyPr>
          <a:lstStyle>
            <a:lvl1pPr marL="0" indent="0" algn="ctr">
              <a:buNone/>
              <a:defRPr sz="2100" b="0" spc="0">
                <a:solidFill>
                  <a:schemeClr val="tx2">
                    <a:lumMod val="50000"/>
                  </a:schemeClr>
                </a:solidFill>
                <a:latin typeface="Arial Narrow" pitchFamily="34" charset="0"/>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Optional</a:t>
            </a:r>
            <a:r>
              <a:rPr lang="fi-FI" dirty="0"/>
              <a:t> </a:t>
            </a:r>
            <a:r>
              <a:rPr lang="fi-FI" dirty="0" err="1"/>
              <a:t>Subheadline</a:t>
            </a:r>
            <a:endParaRPr lang="en-US" dirty="0"/>
          </a:p>
        </p:txBody>
      </p:sp>
      <p:grpSp>
        <p:nvGrpSpPr>
          <p:cNvPr id="7" name="Ryhmä 6">
            <a:extLst>
              <a:ext uri="{FF2B5EF4-FFF2-40B4-BE49-F238E27FC236}">
                <a16:creationId xmlns:a16="http://schemas.microsoft.com/office/drawing/2014/main" id="{78FDAC74-4E3D-4A50-8212-9FBA4ED4963E}"/>
              </a:ext>
            </a:extLst>
          </p:cNvPr>
          <p:cNvGrpSpPr/>
          <p:nvPr userDrawn="1"/>
        </p:nvGrpSpPr>
        <p:grpSpPr>
          <a:xfrm>
            <a:off x="1878272" y="4979793"/>
            <a:ext cx="5369872" cy="1222596"/>
            <a:chOff x="2470918" y="4989123"/>
            <a:chExt cx="7159829" cy="1222596"/>
          </a:xfrm>
        </p:grpSpPr>
        <p:pic>
          <p:nvPicPr>
            <p:cNvPr id="9" name="Kuva 8">
              <a:extLst>
                <a:ext uri="{FF2B5EF4-FFF2-40B4-BE49-F238E27FC236}">
                  <a16:creationId xmlns:a16="http://schemas.microsoft.com/office/drawing/2014/main" id="{EAFDACD5-88D1-4AFC-8CEE-62ABD5C0AD1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2721"/>
            <a:stretch/>
          </p:blipFill>
          <p:spPr>
            <a:xfrm>
              <a:off x="6132980" y="4989123"/>
              <a:ext cx="3497767" cy="1222596"/>
            </a:xfrm>
            <a:prstGeom prst="rect">
              <a:avLst/>
            </a:prstGeom>
          </p:spPr>
        </p:pic>
        <p:pic>
          <p:nvPicPr>
            <p:cNvPr id="11" name="Kuva 10">
              <a:extLst>
                <a:ext uri="{FF2B5EF4-FFF2-40B4-BE49-F238E27FC236}">
                  <a16:creationId xmlns:a16="http://schemas.microsoft.com/office/drawing/2014/main" id="{E175253E-AA87-4FC3-AEA9-1223D95E2992}"/>
                </a:ext>
              </a:extLst>
            </p:cNvPr>
            <p:cNvPicPr>
              <a:picLocks noChangeAspect="1"/>
            </p:cNvPicPr>
            <p:nvPr userDrawn="1"/>
          </p:nvPicPr>
          <p:blipFill>
            <a:blip r:embed="rId3">
              <a:clrChange>
                <a:clrFrom>
                  <a:srgbClr val="000000"/>
                </a:clrFrom>
                <a:clrTo>
                  <a:srgbClr val="000000">
                    <a:alpha val="0"/>
                  </a:srgbClr>
                </a:clrTo>
              </a:clrChange>
            </a:blip>
            <a:stretch>
              <a:fillRect/>
            </a:stretch>
          </p:blipFill>
          <p:spPr>
            <a:xfrm>
              <a:off x="2470918" y="5260863"/>
              <a:ext cx="3588103" cy="679116"/>
            </a:xfrm>
            <a:prstGeom prst="rect">
              <a:avLst/>
            </a:prstGeom>
          </p:spPr>
        </p:pic>
      </p:grpSp>
    </p:spTree>
    <p:extLst>
      <p:ext uri="{BB962C8B-B14F-4D97-AF65-F5344CB8AC3E}">
        <p14:creationId xmlns:p14="http://schemas.microsoft.com/office/powerpoint/2010/main" val="38881516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HARMAA_Luettelomerkki">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Arial Narrow" pitchFamily="34" charset="0"/>
                <a:cs typeface="Arial" pitchFamily="34" charset="0"/>
              </a:defRPr>
            </a:lvl1pPr>
          </a:lstStyle>
          <a:p>
            <a:r>
              <a:rPr lang="fi-FI" noProof="0"/>
              <a:t>Headline</a:t>
            </a:r>
          </a:p>
        </p:txBody>
      </p:sp>
      <p:sp>
        <p:nvSpPr>
          <p:cNvPr id="3" name="Sisällön paikkamerkki 2"/>
          <p:cNvSpPr>
            <a:spLocks noGrp="1"/>
          </p:cNvSpPr>
          <p:nvPr>
            <p:ph idx="1" hasCustomPrompt="1"/>
          </p:nvPr>
        </p:nvSpPr>
        <p:spPr>
          <a:xfrm>
            <a:off x="457200" y="1571614"/>
            <a:ext cx="8229600" cy="4554551"/>
          </a:xfrm>
        </p:spPr>
        <p:txBody>
          <a:bodyPr/>
          <a:lstStyle>
            <a:lvl1pPr>
              <a:buClr>
                <a:schemeClr val="tx1"/>
              </a:buClr>
              <a:buSzPct val="100000"/>
              <a:defRPr sz="1500" b="1">
                <a:solidFill>
                  <a:schemeClr val="tx1"/>
                </a:solidFill>
                <a:latin typeface="Arial Narrow" pitchFamily="34" charset="0"/>
                <a:cs typeface="Arial" pitchFamily="34" charset="0"/>
              </a:defRPr>
            </a:lvl1pPr>
            <a:lvl2pPr>
              <a:buClr>
                <a:schemeClr val="tx1"/>
              </a:buClr>
              <a:buFont typeface="Arial" pitchFamily="34" charset="0"/>
              <a:buChar char="»"/>
              <a:defRPr sz="1350" b="0">
                <a:solidFill>
                  <a:schemeClr val="tx1"/>
                </a:solidFill>
                <a:latin typeface="Arial Narrow" pitchFamily="34" charset="0"/>
                <a:cs typeface="Arial" pitchFamily="34" charset="0"/>
              </a:defRPr>
            </a:lvl2pPr>
            <a:lvl3pPr>
              <a:buClr>
                <a:schemeClr val="tx1"/>
              </a:buClr>
              <a:buFont typeface="Arial" pitchFamily="34" charset="0"/>
              <a:buChar char="»"/>
              <a:defRPr sz="1350" b="0">
                <a:solidFill>
                  <a:schemeClr val="tx1"/>
                </a:solidFill>
                <a:latin typeface="Arial Narrow" pitchFamily="34" charset="0"/>
                <a:cs typeface="Arial" pitchFamily="34" charset="0"/>
              </a:defRPr>
            </a:lvl3pPr>
            <a:lvl4pPr>
              <a:buClr>
                <a:schemeClr val="tx1"/>
              </a:buClr>
              <a:buFont typeface="Arial" pitchFamily="34" charset="0"/>
              <a:buChar char="»"/>
              <a:defRPr sz="1350" b="0" baseline="0">
                <a:solidFill>
                  <a:schemeClr val="tx1"/>
                </a:solidFill>
                <a:latin typeface="Arial Narrow" pitchFamily="34" charset="0"/>
                <a:cs typeface="Arial" pitchFamily="34" charset="0"/>
              </a:defRPr>
            </a:lvl4pPr>
          </a:lstStyle>
          <a:p>
            <a:pPr lvl="0"/>
            <a:r>
              <a:rPr lang="fi-FI" noProof="0" dirty="0"/>
              <a:t>Taso 1</a:t>
            </a:r>
          </a:p>
          <a:p>
            <a:pPr lvl="1"/>
            <a:r>
              <a:rPr lang="fi-FI" noProof="0" dirty="0"/>
              <a:t>Taso 2</a:t>
            </a:r>
          </a:p>
          <a:p>
            <a:pPr lvl="2"/>
            <a:r>
              <a:rPr lang="fi-FI" noProof="0" dirty="0"/>
              <a:t>Taso 3</a:t>
            </a:r>
          </a:p>
          <a:p>
            <a:pPr lvl="3"/>
            <a:r>
              <a:rPr lang="fi-FI" noProof="0" dirty="0"/>
              <a:t>Taso 4</a:t>
            </a:r>
          </a:p>
        </p:txBody>
      </p:sp>
      <p:sp>
        <p:nvSpPr>
          <p:cNvPr id="5"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4" name="Dian numeron paikkamerkki 3"/>
          <p:cNvSpPr>
            <a:spLocks noGrp="1"/>
          </p:cNvSpPr>
          <p:nvPr>
            <p:ph type="sldNum" sz="quarter" idx="12"/>
          </p:nvPr>
        </p:nvSpPr>
        <p:spPr/>
        <p:txBody>
          <a:bodyPr/>
          <a:lstStyle/>
          <a:p>
            <a:fld id="{22C85C5D-86D5-4222-B36F-03E5920D0805}" type="slidenum">
              <a:rPr lang="fi-FI" smtClean="0"/>
              <a:pPr/>
              <a:t>‹#›</a:t>
            </a:fld>
            <a:endParaRPr lang="fi-FI"/>
          </a:p>
        </p:txBody>
      </p:sp>
      <p:pic>
        <p:nvPicPr>
          <p:cNvPr id="6" name="Kuva 5">
            <a:extLst>
              <a:ext uri="{FF2B5EF4-FFF2-40B4-BE49-F238E27FC236}">
                <a16:creationId xmlns:a16="http://schemas.microsoft.com/office/drawing/2014/main" id="{D8CD64C7-D60A-4A24-8D68-5B6B60DFBA7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39231275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ININEN_Luettelomerkki">
    <p:spTree>
      <p:nvGrpSpPr>
        <p:cNvPr id="1" name=""/>
        <p:cNvGrpSpPr/>
        <p:nvPr/>
      </p:nvGrpSpPr>
      <p:grpSpPr>
        <a:xfrm>
          <a:off x="0" y="0"/>
          <a:ext cx="0" cy="0"/>
          <a:chOff x="0" y="0"/>
          <a:chExt cx="0" cy="0"/>
        </a:xfrm>
      </p:grpSpPr>
      <p:sp>
        <p:nvSpPr>
          <p:cNvPr id="3" name="Sisällön paikkamerkki 2"/>
          <p:cNvSpPr>
            <a:spLocks noGrp="1"/>
          </p:cNvSpPr>
          <p:nvPr>
            <p:ph idx="1" hasCustomPrompt="1"/>
          </p:nvPr>
        </p:nvSpPr>
        <p:spPr>
          <a:xfrm>
            <a:off x="457200" y="1571614"/>
            <a:ext cx="8229600" cy="4554551"/>
          </a:xfrm>
        </p:spPr>
        <p:txBody>
          <a:bodyPr/>
          <a:lstStyle>
            <a:lvl1pPr>
              <a:buClr>
                <a:schemeClr val="tx2">
                  <a:lumMod val="50000"/>
                </a:schemeClr>
              </a:buClr>
              <a:buSzPct val="100000"/>
              <a:defRPr sz="1500" b="1">
                <a:solidFill>
                  <a:schemeClr val="tx2">
                    <a:lumMod val="50000"/>
                  </a:schemeClr>
                </a:solidFill>
                <a:latin typeface="Arial Narrow" pitchFamily="34" charset="0"/>
                <a:cs typeface="Arial" pitchFamily="34" charset="0"/>
              </a:defRPr>
            </a:lvl1pPr>
            <a:lvl2pPr>
              <a:buClr>
                <a:schemeClr val="tx1"/>
              </a:buClr>
              <a:buFont typeface="Arial" pitchFamily="34" charset="0"/>
              <a:buChar char="»"/>
              <a:defRPr sz="1350" b="0">
                <a:solidFill>
                  <a:schemeClr val="tx1"/>
                </a:solidFill>
                <a:latin typeface="Arial Narrow" pitchFamily="34" charset="0"/>
                <a:cs typeface="Arial" pitchFamily="34" charset="0"/>
              </a:defRPr>
            </a:lvl2pPr>
            <a:lvl3pPr>
              <a:buClr>
                <a:schemeClr val="tx1"/>
              </a:buClr>
              <a:buFont typeface="Arial" pitchFamily="34" charset="0"/>
              <a:buChar char="»"/>
              <a:defRPr sz="1350" b="0">
                <a:solidFill>
                  <a:schemeClr val="tx1"/>
                </a:solidFill>
                <a:latin typeface="Arial Narrow" pitchFamily="34" charset="0"/>
                <a:cs typeface="Arial" pitchFamily="34" charset="0"/>
              </a:defRPr>
            </a:lvl3pPr>
            <a:lvl4pPr>
              <a:buClr>
                <a:schemeClr val="tx1"/>
              </a:buClr>
              <a:buFont typeface="Arial" pitchFamily="34" charset="0"/>
              <a:buChar char="»"/>
              <a:defRPr sz="1350" b="0" baseline="0">
                <a:solidFill>
                  <a:schemeClr val="tx1"/>
                </a:solidFill>
                <a:latin typeface="Arial Narrow" pitchFamily="34" charset="0"/>
                <a:cs typeface="Arial" pitchFamily="34" charset="0"/>
              </a:defRPr>
            </a:lvl4pPr>
          </a:lstStyle>
          <a:p>
            <a:pPr lvl="0"/>
            <a:r>
              <a:rPr lang="fi-FI" noProof="0" dirty="0"/>
              <a:t>Taso 1</a:t>
            </a:r>
          </a:p>
          <a:p>
            <a:pPr lvl="1"/>
            <a:r>
              <a:rPr lang="fi-FI" noProof="0" dirty="0"/>
              <a:t>Taso 2</a:t>
            </a:r>
          </a:p>
          <a:p>
            <a:pPr lvl="2"/>
            <a:r>
              <a:rPr lang="fi-FI" noProof="0" dirty="0"/>
              <a:t>Taso 3</a:t>
            </a:r>
          </a:p>
          <a:p>
            <a:pPr lvl="3"/>
            <a:r>
              <a:rPr lang="fi-FI" noProof="0" dirty="0"/>
              <a:t>Taso 4</a:t>
            </a:r>
          </a:p>
        </p:txBody>
      </p:sp>
      <p:sp>
        <p:nvSpPr>
          <p:cNvPr id="5" name="Alatunnisteen paikkamerkki 4"/>
          <p:cNvSpPr>
            <a:spLocks noGrp="1"/>
          </p:cNvSpPr>
          <p:nvPr>
            <p:ph type="ftr" sz="quarter" idx="11"/>
          </p:nvPr>
        </p:nvSpPr>
        <p:spPr>
          <a:xfrm>
            <a:off x="5819804" y="6286522"/>
            <a:ext cx="2895600" cy="365125"/>
          </a:xfrm>
        </p:spPr>
        <p:txBody>
          <a:bodyPr anchor="ct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7" name="Dian numeron paikkamerkki 6"/>
          <p:cNvSpPr>
            <a:spLocks noGrp="1"/>
          </p:cNvSpPr>
          <p:nvPr>
            <p:ph type="sldNum" sz="quarter" idx="12"/>
          </p:nvPr>
        </p:nvSpPr>
        <p:spPr/>
        <p:txBody>
          <a:bodyPr/>
          <a:lstStyle/>
          <a:p>
            <a:fld id="{22C85C5D-86D5-4222-B36F-03E5920D0805}" type="slidenum">
              <a:rPr lang="fi-FI" smtClean="0"/>
              <a:pPr/>
              <a:t>‹#›</a:t>
            </a:fld>
            <a:endParaRPr lang="fi-FI"/>
          </a:p>
        </p:txBody>
      </p:sp>
      <p:sp>
        <p:nvSpPr>
          <p:cNvPr id="8" name="Otsikko 7"/>
          <p:cNvSpPr>
            <a:spLocks noGrp="1"/>
          </p:cNvSpPr>
          <p:nvPr>
            <p:ph type="title"/>
          </p:nvPr>
        </p:nvSpPr>
        <p:spPr/>
        <p:txBody>
          <a:bodyPr/>
          <a:lstStyle/>
          <a:p>
            <a:r>
              <a:rPr lang="fi-FI"/>
              <a:t>Muokkaa ots. perustyyl. napsautt.</a:t>
            </a:r>
          </a:p>
        </p:txBody>
      </p:sp>
      <p:pic>
        <p:nvPicPr>
          <p:cNvPr id="11" name="Kuva 10">
            <a:extLst>
              <a:ext uri="{FF2B5EF4-FFF2-40B4-BE49-F238E27FC236}">
                <a16:creationId xmlns:a16="http://schemas.microsoft.com/office/drawing/2014/main" id="{6448E7A3-1E34-414D-9366-C19F17CB497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7722529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HARMAA_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Arial Narrow" pitchFamily="34" charset="0"/>
                <a:cs typeface="Arial" pitchFamily="34" charset="0"/>
              </a:defRPr>
            </a:lvl1pPr>
          </a:lstStyle>
          <a:p>
            <a:r>
              <a:rPr lang="fi-FI" noProof="0"/>
              <a:t>Headline</a:t>
            </a:r>
          </a:p>
        </p:txBody>
      </p:sp>
      <p:sp>
        <p:nvSpPr>
          <p:cNvPr id="3" name="Sisällön paikkamerkki 2"/>
          <p:cNvSpPr>
            <a:spLocks noGrp="1"/>
          </p:cNvSpPr>
          <p:nvPr>
            <p:ph idx="1" hasCustomPrompt="1"/>
          </p:nvPr>
        </p:nvSpPr>
        <p:spPr>
          <a:xfrm>
            <a:off x="457200" y="1571614"/>
            <a:ext cx="8229600" cy="4554551"/>
          </a:xfrm>
        </p:spPr>
        <p:txBody>
          <a:bodyPr/>
          <a:lstStyle>
            <a:lvl1pPr marL="0" indent="0">
              <a:buClr>
                <a:srgbClr val="00730F"/>
              </a:buClr>
              <a:buSzPct val="100000"/>
              <a:buNone/>
              <a:defRPr sz="1500" b="1">
                <a:solidFill>
                  <a:schemeClr val="tx1"/>
                </a:solidFill>
                <a:latin typeface="Arial Narrow" pitchFamily="34" charset="0"/>
                <a:cs typeface="Arial" pitchFamily="34" charset="0"/>
              </a:defRPr>
            </a:lvl1pPr>
            <a:lvl2pPr>
              <a:buClr>
                <a:schemeClr val="tx1"/>
              </a:buClr>
              <a:buFont typeface="Arial" pitchFamily="34" charset="0"/>
              <a:buChar char="»"/>
              <a:defRPr sz="1350" b="0">
                <a:solidFill>
                  <a:schemeClr val="tx1"/>
                </a:solidFill>
                <a:latin typeface="Arial Narrow" pitchFamily="34" charset="0"/>
                <a:cs typeface="Arial" pitchFamily="34" charset="0"/>
              </a:defRPr>
            </a:lvl2pPr>
            <a:lvl3pPr>
              <a:buClr>
                <a:schemeClr val="tx1"/>
              </a:buClr>
              <a:buFont typeface="Arial" pitchFamily="34" charset="0"/>
              <a:buChar char="»"/>
              <a:defRPr sz="1350" b="0">
                <a:solidFill>
                  <a:schemeClr val="tx1"/>
                </a:solidFill>
                <a:latin typeface="Arial Narrow" pitchFamily="34" charset="0"/>
                <a:cs typeface="Arial" pitchFamily="34" charset="0"/>
              </a:defRPr>
            </a:lvl3pPr>
            <a:lvl4pPr>
              <a:buClr>
                <a:schemeClr val="tx1"/>
              </a:buClr>
              <a:buFont typeface="Arial" pitchFamily="34" charset="0"/>
              <a:buChar char="»"/>
              <a:defRPr sz="1350" b="0" baseline="0">
                <a:solidFill>
                  <a:schemeClr val="tx1"/>
                </a:solidFill>
                <a:latin typeface="Arial Narrow" pitchFamily="34" charset="0"/>
                <a:cs typeface="Arial" pitchFamily="34" charset="0"/>
              </a:defRPr>
            </a:lvl4pPr>
          </a:lstStyle>
          <a:p>
            <a:pPr lvl="0"/>
            <a:r>
              <a:rPr lang="fi-FI" noProof="0" dirty="0"/>
              <a:t>Taso 1</a:t>
            </a:r>
          </a:p>
          <a:p>
            <a:pPr lvl="1"/>
            <a:r>
              <a:rPr lang="fi-FI" noProof="0" dirty="0"/>
              <a:t>Taso 2</a:t>
            </a:r>
          </a:p>
          <a:p>
            <a:pPr lvl="2"/>
            <a:r>
              <a:rPr lang="fi-FI" noProof="0" dirty="0"/>
              <a:t>Taso 3</a:t>
            </a:r>
          </a:p>
          <a:p>
            <a:pPr lvl="3"/>
            <a:r>
              <a:rPr lang="fi-FI" noProof="0" dirty="0"/>
              <a:t>Taso 4</a:t>
            </a:r>
          </a:p>
        </p:txBody>
      </p:sp>
      <p:sp>
        <p:nvSpPr>
          <p:cNvPr id="5"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4" name="Dian numeron paikkamerkki 3"/>
          <p:cNvSpPr>
            <a:spLocks noGrp="1"/>
          </p:cNvSpPr>
          <p:nvPr>
            <p:ph type="sldNum" sz="quarter" idx="12"/>
          </p:nvPr>
        </p:nvSpPr>
        <p:spPr/>
        <p:txBody>
          <a:bodyPr/>
          <a:lstStyle/>
          <a:p>
            <a:fld id="{22C85C5D-86D5-4222-B36F-03E5920D0805}" type="slidenum">
              <a:rPr lang="fi-FI" smtClean="0"/>
              <a:pPr/>
              <a:t>‹#›</a:t>
            </a:fld>
            <a:endParaRPr lang="fi-FI"/>
          </a:p>
        </p:txBody>
      </p:sp>
      <p:pic>
        <p:nvPicPr>
          <p:cNvPr id="9" name="Kuva 8">
            <a:extLst>
              <a:ext uri="{FF2B5EF4-FFF2-40B4-BE49-F238E27FC236}">
                <a16:creationId xmlns:a16="http://schemas.microsoft.com/office/drawing/2014/main" id="{FC338615-EE6C-427C-954A-228C35E085E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18155956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ININEN_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Arial Narrow" pitchFamily="34" charset="0"/>
                <a:cs typeface="Arial" pitchFamily="34" charset="0"/>
              </a:defRPr>
            </a:lvl1pPr>
          </a:lstStyle>
          <a:p>
            <a:r>
              <a:rPr lang="fi-FI" noProof="0"/>
              <a:t>Headline</a:t>
            </a:r>
          </a:p>
        </p:txBody>
      </p:sp>
      <p:sp>
        <p:nvSpPr>
          <p:cNvPr id="3" name="Sisällön paikkamerkki 2"/>
          <p:cNvSpPr>
            <a:spLocks noGrp="1"/>
          </p:cNvSpPr>
          <p:nvPr>
            <p:ph idx="1" hasCustomPrompt="1"/>
          </p:nvPr>
        </p:nvSpPr>
        <p:spPr>
          <a:xfrm>
            <a:off x="457200" y="1571614"/>
            <a:ext cx="8229600" cy="4554551"/>
          </a:xfrm>
        </p:spPr>
        <p:txBody>
          <a:bodyPr/>
          <a:lstStyle>
            <a:lvl1pPr marL="0" indent="0">
              <a:buClr>
                <a:srgbClr val="50A0FF"/>
              </a:buClr>
              <a:buSzPct val="100000"/>
              <a:buNone/>
              <a:defRPr sz="1500" b="1">
                <a:solidFill>
                  <a:schemeClr val="tx2">
                    <a:lumMod val="50000"/>
                  </a:schemeClr>
                </a:solidFill>
                <a:latin typeface="Arial Narrow" pitchFamily="34" charset="0"/>
                <a:cs typeface="Arial" pitchFamily="34" charset="0"/>
              </a:defRPr>
            </a:lvl1pPr>
            <a:lvl2pPr>
              <a:buClr>
                <a:schemeClr val="tx1"/>
              </a:buClr>
              <a:buFont typeface="Arial" pitchFamily="34" charset="0"/>
              <a:buChar char="»"/>
              <a:defRPr sz="1350" b="0">
                <a:solidFill>
                  <a:schemeClr val="tx1"/>
                </a:solidFill>
                <a:latin typeface="Arial Narrow" pitchFamily="34" charset="0"/>
                <a:cs typeface="Arial" pitchFamily="34" charset="0"/>
              </a:defRPr>
            </a:lvl2pPr>
            <a:lvl3pPr>
              <a:buClr>
                <a:schemeClr val="tx1"/>
              </a:buClr>
              <a:buFont typeface="Arial" pitchFamily="34" charset="0"/>
              <a:buChar char="»"/>
              <a:defRPr sz="1350" b="0">
                <a:solidFill>
                  <a:schemeClr val="tx1"/>
                </a:solidFill>
                <a:latin typeface="Arial Narrow" pitchFamily="34" charset="0"/>
                <a:cs typeface="Arial" pitchFamily="34" charset="0"/>
              </a:defRPr>
            </a:lvl3pPr>
            <a:lvl4pPr>
              <a:buClr>
                <a:schemeClr val="tx1"/>
              </a:buClr>
              <a:buFont typeface="Arial" pitchFamily="34" charset="0"/>
              <a:buChar char="»"/>
              <a:defRPr sz="1350" b="0" baseline="0">
                <a:solidFill>
                  <a:schemeClr val="tx1"/>
                </a:solidFill>
                <a:latin typeface="Arial Narrow" pitchFamily="34" charset="0"/>
                <a:cs typeface="Arial" pitchFamily="34" charset="0"/>
              </a:defRPr>
            </a:lvl4pPr>
          </a:lstStyle>
          <a:p>
            <a:pPr lvl="0"/>
            <a:r>
              <a:rPr lang="fi-FI" noProof="0" dirty="0"/>
              <a:t>Taso 1</a:t>
            </a:r>
          </a:p>
          <a:p>
            <a:pPr lvl="1"/>
            <a:r>
              <a:rPr lang="fi-FI" noProof="0" dirty="0"/>
              <a:t>Taso 2</a:t>
            </a:r>
          </a:p>
          <a:p>
            <a:pPr lvl="2"/>
            <a:r>
              <a:rPr lang="fi-FI" noProof="0" dirty="0"/>
              <a:t>Taso 3</a:t>
            </a:r>
          </a:p>
          <a:p>
            <a:pPr lvl="3"/>
            <a:r>
              <a:rPr lang="fi-FI" noProof="0" dirty="0"/>
              <a:t>Taso 4</a:t>
            </a:r>
          </a:p>
        </p:txBody>
      </p:sp>
      <p:sp>
        <p:nvSpPr>
          <p:cNvPr id="5"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4" name="Dian numeron paikkamerkki 3"/>
          <p:cNvSpPr>
            <a:spLocks noGrp="1"/>
          </p:cNvSpPr>
          <p:nvPr>
            <p:ph type="sldNum" sz="quarter" idx="12"/>
          </p:nvPr>
        </p:nvSpPr>
        <p:spPr/>
        <p:txBody>
          <a:bodyPr/>
          <a:lstStyle/>
          <a:p>
            <a:fld id="{22C85C5D-86D5-4222-B36F-03E5920D0805}" type="slidenum">
              <a:rPr lang="fi-FI" smtClean="0"/>
              <a:pPr/>
              <a:t>‹#›</a:t>
            </a:fld>
            <a:endParaRPr lang="fi-FI"/>
          </a:p>
        </p:txBody>
      </p:sp>
      <p:pic>
        <p:nvPicPr>
          <p:cNvPr id="9" name="Kuva 8">
            <a:extLst>
              <a:ext uri="{FF2B5EF4-FFF2-40B4-BE49-F238E27FC236}">
                <a16:creationId xmlns:a16="http://schemas.microsoft.com/office/drawing/2014/main" id="{C1D307ED-A6DA-4885-969B-A959CC96237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40886168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VIHREÄ 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Arial Narrow" pitchFamily="34" charset="0"/>
                <a:cs typeface="Arial" pitchFamily="34" charset="0"/>
              </a:defRPr>
            </a:lvl1pPr>
          </a:lstStyle>
          <a:p>
            <a:r>
              <a:rPr lang="fi-FI" noProof="0"/>
              <a:t>Headline</a:t>
            </a:r>
          </a:p>
        </p:txBody>
      </p:sp>
      <p:sp>
        <p:nvSpPr>
          <p:cNvPr id="3" name="Sisällön paikkamerkki 2"/>
          <p:cNvSpPr>
            <a:spLocks noGrp="1"/>
          </p:cNvSpPr>
          <p:nvPr>
            <p:ph idx="1" hasCustomPrompt="1"/>
          </p:nvPr>
        </p:nvSpPr>
        <p:spPr>
          <a:xfrm>
            <a:off x="457200" y="1571614"/>
            <a:ext cx="8229600" cy="4554551"/>
          </a:xfrm>
        </p:spPr>
        <p:txBody>
          <a:bodyPr/>
          <a:lstStyle>
            <a:lvl1pPr>
              <a:buClr>
                <a:srgbClr val="00730F"/>
              </a:buClr>
              <a:buSzPct val="100000"/>
              <a:defRPr sz="1500" b="1">
                <a:solidFill>
                  <a:srgbClr val="00730F"/>
                </a:solidFill>
                <a:latin typeface="Arial Narrow" pitchFamily="34" charset="0"/>
                <a:cs typeface="Arial" pitchFamily="34" charset="0"/>
              </a:defRPr>
            </a:lvl1pPr>
            <a:lvl2pPr>
              <a:buClr>
                <a:schemeClr val="tx1"/>
              </a:buClr>
              <a:buFont typeface="Arial" pitchFamily="34" charset="0"/>
              <a:buChar char="»"/>
              <a:defRPr sz="1350" b="0">
                <a:solidFill>
                  <a:schemeClr val="tx1"/>
                </a:solidFill>
                <a:latin typeface="Arial Narrow" pitchFamily="34" charset="0"/>
                <a:cs typeface="Arial" pitchFamily="34" charset="0"/>
              </a:defRPr>
            </a:lvl2pPr>
            <a:lvl3pPr>
              <a:buClr>
                <a:schemeClr val="tx1"/>
              </a:buClr>
              <a:buFont typeface="Arial" pitchFamily="34" charset="0"/>
              <a:buChar char="»"/>
              <a:defRPr sz="1350" b="0">
                <a:solidFill>
                  <a:schemeClr val="tx1"/>
                </a:solidFill>
                <a:latin typeface="Arial Narrow" pitchFamily="34" charset="0"/>
                <a:cs typeface="Arial" pitchFamily="34" charset="0"/>
              </a:defRPr>
            </a:lvl3pPr>
            <a:lvl4pPr>
              <a:buClr>
                <a:schemeClr val="tx1"/>
              </a:buClr>
              <a:buFont typeface="Arial" pitchFamily="34" charset="0"/>
              <a:buChar char="»"/>
              <a:defRPr sz="1350" b="0" baseline="0">
                <a:solidFill>
                  <a:schemeClr val="tx1"/>
                </a:solidFill>
                <a:latin typeface="Arial Narrow" pitchFamily="34" charset="0"/>
                <a:cs typeface="Arial" pitchFamily="34" charset="0"/>
              </a:defRPr>
            </a:lvl4pPr>
          </a:lstStyle>
          <a:p>
            <a:pPr lvl="0"/>
            <a:r>
              <a:rPr lang="fi-FI" noProof="0"/>
              <a:t>Taso 1</a:t>
            </a:r>
          </a:p>
          <a:p>
            <a:pPr lvl="1"/>
            <a:r>
              <a:rPr lang="fi-FI" noProof="0"/>
              <a:t>Taso 2</a:t>
            </a:r>
          </a:p>
          <a:p>
            <a:pPr lvl="2"/>
            <a:r>
              <a:rPr lang="fi-FI" noProof="0"/>
              <a:t>Taso 3</a:t>
            </a:r>
          </a:p>
          <a:p>
            <a:pPr lvl="3"/>
            <a:r>
              <a:rPr lang="fi-FI" noProof="0"/>
              <a:t>Taso 4</a:t>
            </a:r>
          </a:p>
        </p:txBody>
      </p:sp>
      <p:sp>
        <p:nvSpPr>
          <p:cNvPr id="5"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4" name="Dian numeron paikkamerkki 3"/>
          <p:cNvSpPr>
            <a:spLocks noGrp="1"/>
          </p:cNvSpPr>
          <p:nvPr>
            <p:ph type="sldNum" sz="quarter" idx="12"/>
          </p:nvPr>
        </p:nvSpPr>
        <p:spPr/>
        <p:txBody>
          <a:bodyPr/>
          <a:lstStyle/>
          <a:p>
            <a:fld id="{22C85C5D-86D5-4222-B36F-03E5920D0805}" type="slidenum">
              <a:rPr lang="fi-FI" smtClean="0"/>
              <a:pPr/>
              <a:t>‹#›</a:t>
            </a:fld>
            <a:endParaRPr lang="fi-FI"/>
          </a:p>
        </p:txBody>
      </p:sp>
      <p:pic>
        <p:nvPicPr>
          <p:cNvPr id="9" name="Kuva 8">
            <a:extLst>
              <a:ext uri="{FF2B5EF4-FFF2-40B4-BE49-F238E27FC236}">
                <a16:creationId xmlns:a16="http://schemas.microsoft.com/office/drawing/2014/main" id="{4A56A3B8-CE00-4EA9-8133-79D6C92C738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22950187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ORANSSI 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Arial Narrow" pitchFamily="34" charset="0"/>
                <a:cs typeface="Arial" pitchFamily="34" charset="0"/>
              </a:defRPr>
            </a:lvl1pPr>
          </a:lstStyle>
          <a:p>
            <a:r>
              <a:rPr lang="fi-FI" noProof="0"/>
              <a:t>Headline</a:t>
            </a:r>
          </a:p>
        </p:txBody>
      </p:sp>
      <p:sp>
        <p:nvSpPr>
          <p:cNvPr id="3" name="Sisällön paikkamerkki 2"/>
          <p:cNvSpPr>
            <a:spLocks noGrp="1"/>
          </p:cNvSpPr>
          <p:nvPr>
            <p:ph idx="1" hasCustomPrompt="1"/>
          </p:nvPr>
        </p:nvSpPr>
        <p:spPr>
          <a:xfrm>
            <a:off x="457200" y="1571614"/>
            <a:ext cx="8229600" cy="4554551"/>
          </a:xfrm>
        </p:spPr>
        <p:txBody>
          <a:bodyPr/>
          <a:lstStyle>
            <a:lvl1pPr>
              <a:buClr>
                <a:schemeClr val="accent2"/>
              </a:buClr>
              <a:buSzPct val="100000"/>
              <a:defRPr sz="1500" b="1">
                <a:solidFill>
                  <a:srgbClr val="FF5F00"/>
                </a:solidFill>
                <a:latin typeface="Arial Narrow" pitchFamily="34" charset="0"/>
                <a:cs typeface="Arial" pitchFamily="34" charset="0"/>
              </a:defRPr>
            </a:lvl1pPr>
            <a:lvl2pPr>
              <a:buClr>
                <a:schemeClr val="tx1"/>
              </a:buClr>
              <a:buFont typeface="Arial" pitchFamily="34" charset="0"/>
              <a:buChar char="»"/>
              <a:defRPr sz="1350" b="0">
                <a:solidFill>
                  <a:schemeClr val="tx1"/>
                </a:solidFill>
                <a:latin typeface="Arial Narrow" pitchFamily="34" charset="0"/>
                <a:cs typeface="Arial" pitchFamily="34" charset="0"/>
              </a:defRPr>
            </a:lvl2pPr>
            <a:lvl3pPr>
              <a:buClr>
                <a:schemeClr val="tx1"/>
              </a:buClr>
              <a:buFont typeface="Arial" pitchFamily="34" charset="0"/>
              <a:buChar char="»"/>
              <a:defRPr sz="1350" b="0">
                <a:solidFill>
                  <a:schemeClr val="tx1"/>
                </a:solidFill>
                <a:latin typeface="Arial Narrow" pitchFamily="34" charset="0"/>
                <a:cs typeface="Arial" pitchFamily="34" charset="0"/>
              </a:defRPr>
            </a:lvl3pPr>
            <a:lvl4pPr>
              <a:buClr>
                <a:schemeClr val="tx1"/>
              </a:buClr>
              <a:buFont typeface="Arial" pitchFamily="34" charset="0"/>
              <a:buChar char="»"/>
              <a:defRPr sz="1350" b="0" baseline="0">
                <a:solidFill>
                  <a:schemeClr val="tx1"/>
                </a:solidFill>
                <a:latin typeface="Arial Narrow" pitchFamily="34" charset="0"/>
                <a:cs typeface="Arial" pitchFamily="34" charset="0"/>
              </a:defRPr>
            </a:lvl4pPr>
          </a:lstStyle>
          <a:p>
            <a:pPr lvl="0"/>
            <a:r>
              <a:rPr lang="fi-FI" noProof="0"/>
              <a:t>Taso 1</a:t>
            </a:r>
          </a:p>
          <a:p>
            <a:pPr lvl="1"/>
            <a:r>
              <a:rPr lang="fi-FI" noProof="0"/>
              <a:t>Taso 2</a:t>
            </a:r>
          </a:p>
          <a:p>
            <a:pPr lvl="2"/>
            <a:r>
              <a:rPr lang="fi-FI" noProof="0"/>
              <a:t>Taso 3</a:t>
            </a:r>
          </a:p>
          <a:p>
            <a:pPr lvl="3"/>
            <a:r>
              <a:rPr lang="fi-FI" noProof="0"/>
              <a:t>Taso 4</a:t>
            </a:r>
          </a:p>
        </p:txBody>
      </p:sp>
      <p:sp>
        <p:nvSpPr>
          <p:cNvPr id="5"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4" name="Dian numeron paikkamerkki 3"/>
          <p:cNvSpPr>
            <a:spLocks noGrp="1"/>
          </p:cNvSpPr>
          <p:nvPr>
            <p:ph type="sldNum" sz="quarter" idx="12"/>
          </p:nvPr>
        </p:nvSpPr>
        <p:spPr/>
        <p:txBody>
          <a:bodyPr/>
          <a:lstStyle/>
          <a:p>
            <a:fld id="{22C85C5D-86D5-4222-B36F-03E5920D0805}" type="slidenum">
              <a:rPr lang="fi-FI" smtClean="0"/>
              <a:pPr/>
              <a:t>‹#›</a:t>
            </a:fld>
            <a:endParaRPr lang="fi-FI"/>
          </a:p>
        </p:txBody>
      </p:sp>
      <p:pic>
        <p:nvPicPr>
          <p:cNvPr id="9" name="Kuva 8">
            <a:extLst>
              <a:ext uri="{FF2B5EF4-FFF2-40B4-BE49-F238E27FC236}">
                <a16:creationId xmlns:a16="http://schemas.microsoft.com/office/drawing/2014/main" id="{A7EA91C8-A154-410F-B303-52AB59B9C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36226660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0963220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NKKI Otsikko">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Arial Narrow" pitchFamily="34" charset="0"/>
                <a:cs typeface="Arial" pitchFamily="34" charset="0"/>
              </a:defRPr>
            </a:lvl1pPr>
          </a:lstStyle>
          <a:p>
            <a:r>
              <a:rPr lang="fi-FI" noProof="0"/>
              <a:t>Headline</a:t>
            </a:r>
          </a:p>
        </p:txBody>
      </p:sp>
      <p:sp>
        <p:nvSpPr>
          <p:cNvPr id="3" name="Sisällön paikkamerkki 2"/>
          <p:cNvSpPr>
            <a:spLocks noGrp="1"/>
          </p:cNvSpPr>
          <p:nvPr>
            <p:ph idx="1" hasCustomPrompt="1"/>
          </p:nvPr>
        </p:nvSpPr>
        <p:spPr>
          <a:xfrm>
            <a:off x="457200" y="1571614"/>
            <a:ext cx="8229600" cy="4554551"/>
          </a:xfrm>
        </p:spPr>
        <p:txBody>
          <a:bodyPr/>
          <a:lstStyle>
            <a:lvl1pPr>
              <a:buClr>
                <a:srgbClr val="FF32A5"/>
              </a:buClr>
              <a:buSzPct val="100000"/>
              <a:defRPr sz="1500" b="1">
                <a:solidFill>
                  <a:srgbClr val="FF32A5"/>
                </a:solidFill>
                <a:latin typeface="Arial Narrow" pitchFamily="34" charset="0"/>
                <a:cs typeface="Arial" pitchFamily="34" charset="0"/>
              </a:defRPr>
            </a:lvl1pPr>
            <a:lvl2pPr>
              <a:buClr>
                <a:schemeClr val="tx1"/>
              </a:buClr>
              <a:buFont typeface="Arial" pitchFamily="34" charset="0"/>
              <a:buChar char="»"/>
              <a:defRPr sz="1350" b="0">
                <a:solidFill>
                  <a:schemeClr val="tx1"/>
                </a:solidFill>
                <a:latin typeface="Arial Narrow" pitchFamily="34" charset="0"/>
                <a:cs typeface="Arial" pitchFamily="34" charset="0"/>
              </a:defRPr>
            </a:lvl2pPr>
            <a:lvl3pPr>
              <a:buClr>
                <a:schemeClr val="tx1"/>
              </a:buClr>
              <a:buFont typeface="Arial" pitchFamily="34" charset="0"/>
              <a:buChar char="»"/>
              <a:defRPr sz="1350" b="0">
                <a:solidFill>
                  <a:schemeClr val="tx1"/>
                </a:solidFill>
                <a:latin typeface="Arial Narrow" pitchFamily="34" charset="0"/>
                <a:cs typeface="Arial" pitchFamily="34" charset="0"/>
              </a:defRPr>
            </a:lvl3pPr>
            <a:lvl4pPr>
              <a:buClr>
                <a:schemeClr val="tx1"/>
              </a:buClr>
              <a:buFont typeface="Arial" pitchFamily="34" charset="0"/>
              <a:buChar char="»"/>
              <a:defRPr sz="1350" b="0" baseline="0">
                <a:solidFill>
                  <a:schemeClr val="tx1"/>
                </a:solidFill>
                <a:latin typeface="Arial Narrow" pitchFamily="34" charset="0"/>
                <a:cs typeface="Arial" pitchFamily="34" charset="0"/>
              </a:defRPr>
            </a:lvl4pPr>
          </a:lstStyle>
          <a:p>
            <a:pPr lvl="0"/>
            <a:r>
              <a:rPr lang="fi-FI" noProof="0"/>
              <a:t>Taso 1</a:t>
            </a:r>
          </a:p>
          <a:p>
            <a:pPr lvl="1"/>
            <a:r>
              <a:rPr lang="fi-FI" noProof="0"/>
              <a:t>Taso 2</a:t>
            </a:r>
          </a:p>
          <a:p>
            <a:pPr lvl="2"/>
            <a:r>
              <a:rPr lang="fi-FI" noProof="0"/>
              <a:t>Taso 3</a:t>
            </a:r>
          </a:p>
          <a:p>
            <a:pPr lvl="3"/>
            <a:r>
              <a:rPr lang="fi-FI" noProof="0"/>
              <a:t>Taso 4</a:t>
            </a:r>
          </a:p>
        </p:txBody>
      </p:sp>
      <p:sp>
        <p:nvSpPr>
          <p:cNvPr id="5"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4" name="Dian numeron paikkamerkki 3"/>
          <p:cNvSpPr>
            <a:spLocks noGrp="1"/>
          </p:cNvSpPr>
          <p:nvPr>
            <p:ph type="sldNum" sz="quarter" idx="12"/>
          </p:nvPr>
        </p:nvSpPr>
        <p:spPr/>
        <p:txBody>
          <a:bodyPr/>
          <a:lstStyle/>
          <a:p>
            <a:fld id="{22C85C5D-86D5-4222-B36F-03E5920D0805}" type="slidenum">
              <a:rPr lang="fi-FI" smtClean="0"/>
              <a:pPr/>
              <a:t>‹#›</a:t>
            </a:fld>
            <a:endParaRPr lang="fi-FI"/>
          </a:p>
        </p:txBody>
      </p:sp>
      <p:pic>
        <p:nvPicPr>
          <p:cNvPr id="9" name="Kuva 8">
            <a:extLst>
              <a:ext uri="{FF2B5EF4-FFF2-40B4-BE49-F238E27FC236}">
                <a16:creationId xmlns:a16="http://schemas.microsoft.com/office/drawing/2014/main" id="{5C81AAE5-8D25-4C31-A054-D6A5A271FE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27859334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mj-lt"/>
                <a:cs typeface="Arial" pitchFamily="34" charset="0"/>
              </a:defRPr>
            </a:lvl1pPr>
          </a:lstStyle>
          <a:p>
            <a:r>
              <a:rPr lang="fi-FI" noProof="0"/>
              <a:t>Headline</a:t>
            </a:r>
          </a:p>
        </p:txBody>
      </p:sp>
      <p:sp>
        <p:nvSpPr>
          <p:cNvPr id="3" name="Sisällön paikkamerkki 2"/>
          <p:cNvSpPr>
            <a:spLocks noGrp="1"/>
          </p:cNvSpPr>
          <p:nvPr>
            <p:ph sz="half" idx="1" hasCustomPrompt="1"/>
          </p:nvPr>
        </p:nvSpPr>
        <p:spPr>
          <a:xfrm>
            <a:off x="457200" y="1571614"/>
            <a:ext cx="4038600" cy="4357719"/>
          </a:xfrm>
        </p:spPr>
        <p:txBody>
          <a:bodyPr>
            <a:normAutofit/>
          </a:bodyPr>
          <a:lstStyle>
            <a:lvl1pPr marL="0" indent="0">
              <a:spcAft>
                <a:spcPts val="450"/>
              </a:spcAft>
              <a:buNone/>
              <a:defRPr sz="1500" b="0">
                <a:solidFill>
                  <a:srgbClr val="5E5A56"/>
                </a:solidFill>
                <a:latin typeface="+mn-lt"/>
                <a:cs typeface="Arial" pitchFamily="34" charset="0"/>
              </a:defRPr>
            </a:lvl1pPr>
            <a:lvl2pPr marL="0" indent="0">
              <a:buNone/>
              <a:defRPr sz="1500">
                <a:latin typeface="Arial" pitchFamily="34" charset="0"/>
                <a:cs typeface="Arial" pitchFamily="34" charset="0"/>
              </a:defRPr>
            </a:lvl2pPr>
            <a:lvl3pPr marL="0" indent="0">
              <a:buNone/>
              <a:defRPr sz="1500">
                <a:latin typeface="Arial" pitchFamily="34" charset="0"/>
                <a:cs typeface="Arial" pitchFamily="34" charset="0"/>
              </a:defRPr>
            </a:lvl3pPr>
            <a:lvl4pPr marL="0" indent="0">
              <a:buNone/>
              <a:defRPr sz="1500">
                <a:latin typeface="Arial" pitchFamily="34" charset="0"/>
                <a:cs typeface="Arial" pitchFamily="34" charset="0"/>
              </a:defRPr>
            </a:lvl4pPr>
            <a:lvl5pPr marL="0" indent="0">
              <a:buNone/>
              <a:defRPr sz="1500">
                <a:latin typeface="Arial" pitchFamily="34" charset="0"/>
                <a:cs typeface="Arial" pitchFamily="34" charset="0"/>
              </a:defRPr>
            </a:lvl5pPr>
            <a:lvl6pPr>
              <a:defRPr sz="1350"/>
            </a:lvl6pPr>
            <a:lvl7pPr>
              <a:defRPr sz="1350"/>
            </a:lvl7pPr>
            <a:lvl8pPr>
              <a:defRPr sz="1350"/>
            </a:lvl8pPr>
            <a:lvl9pPr>
              <a:defRPr sz="1350"/>
            </a:lvl9pPr>
          </a:lstStyle>
          <a:p>
            <a:pPr lvl="0"/>
            <a:r>
              <a:rPr lang="fi-FI" noProof="0"/>
              <a:t>Dignit wisl irit, commy nulputat ilit nos etuer iurem ecte et, veliquis augiamc ommolore dolobore dolobore dui tat velit aut et vullaoreet irit dolorem iurem amcon henit non vel in eu facipismod diam duis estie tincin elent non voloreet prat. </a:t>
            </a:r>
          </a:p>
          <a:p>
            <a:pPr lvl="0"/>
            <a:r>
              <a:rPr lang="fi-FI" noProof="0"/>
              <a:t>Ut ulla faccums andignisit, volutpat. Ut adipsuscip et atet venibh ea faccum zzrillaortis do eum inisim doloreriusci bla atin henit luptatummy nonsectet am in ut nullandre moluptat. Lor ilit vel ip</a:t>
            </a:r>
          </a:p>
        </p:txBody>
      </p:sp>
      <p:sp>
        <p:nvSpPr>
          <p:cNvPr id="4" name="Sisällön paikkamerkki 3"/>
          <p:cNvSpPr>
            <a:spLocks noGrp="1"/>
          </p:cNvSpPr>
          <p:nvPr>
            <p:ph sz="half" idx="2" hasCustomPrompt="1"/>
          </p:nvPr>
        </p:nvSpPr>
        <p:spPr>
          <a:xfrm>
            <a:off x="4648200" y="1571614"/>
            <a:ext cx="4038600" cy="4357719"/>
          </a:xfrm>
        </p:spPr>
        <p:txBody>
          <a:bodyPr>
            <a:normAutofit/>
          </a:bodyPr>
          <a:lstStyle>
            <a:lvl1pPr marL="0" indent="0">
              <a:spcAft>
                <a:spcPts val="450"/>
              </a:spcAft>
              <a:buNone/>
              <a:defRPr sz="1500" b="0">
                <a:solidFill>
                  <a:srgbClr val="5E5A56"/>
                </a:solidFill>
                <a:latin typeface="+mn-lt"/>
                <a:cs typeface="Arial" pitchFamily="34" charset="0"/>
              </a:defRPr>
            </a:lvl1pPr>
            <a:lvl2pPr marL="0" indent="0">
              <a:buNone/>
              <a:defRPr sz="1500">
                <a:solidFill>
                  <a:schemeClr val="tx1">
                    <a:lumMod val="85000"/>
                    <a:lumOff val="15000"/>
                  </a:schemeClr>
                </a:solidFill>
                <a:latin typeface="Arial" pitchFamily="34" charset="0"/>
                <a:cs typeface="Arial" pitchFamily="34" charset="0"/>
              </a:defRPr>
            </a:lvl2pPr>
            <a:lvl3pPr marL="0" indent="0">
              <a:buNone/>
              <a:defRPr sz="1500">
                <a:solidFill>
                  <a:schemeClr val="tx1">
                    <a:lumMod val="85000"/>
                    <a:lumOff val="15000"/>
                  </a:schemeClr>
                </a:solidFill>
                <a:latin typeface="Arial" pitchFamily="34" charset="0"/>
                <a:cs typeface="Arial" pitchFamily="34" charset="0"/>
              </a:defRPr>
            </a:lvl3pPr>
            <a:lvl4pPr marL="0" indent="0">
              <a:buNone/>
              <a:defRPr sz="1500">
                <a:solidFill>
                  <a:schemeClr val="tx1">
                    <a:lumMod val="85000"/>
                    <a:lumOff val="15000"/>
                  </a:schemeClr>
                </a:solidFill>
                <a:latin typeface="Arial" pitchFamily="34" charset="0"/>
                <a:cs typeface="Arial" pitchFamily="34" charset="0"/>
              </a:defRPr>
            </a:lvl4pPr>
            <a:lvl5pPr marL="0" indent="0">
              <a:buNone/>
              <a:defRPr sz="1500">
                <a:solidFill>
                  <a:schemeClr val="tx1">
                    <a:lumMod val="85000"/>
                    <a:lumOff val="15000"/>
                  </a:schemeClr>
                </a:solidFill>
                <a:latin typeface="Arial" pitchFamily="34" charset="0"/>
                <a:cs typeface="Arial" pitchFamily="34" charset="0"/>
              </a:defRPr>
            </a:lvl5pPr>
            <a:lvl6pPr>
              <a:defRPr sz="1350"/>
            </a:lvl6pPr>
            <a:lvl7pPr>
              <a:defRPr sz="1350"/>
            </a:lvl7pPr>
            <a:lvl8pPr>
              <a:defRPr sz="1350"/>
            </a:lvl8pPr>
            <a:lvl9pPr>
              <a:defRPr sz="1350"/>
            </a:lvl9pPr>
          </a:lstStyle>
          <a:p>
            <a:pPr lvl="0"/>
            <a:r>
              <a:rPr lang="fi-FI" noProof="0"/>
              <a:t>ex elis nulputem venit, conullaore cor ipsum dunt verciliquis deliquat, quam, quat.</a:t>
            </a:r>
          </a:p>
          <a:p>
            <a:pPr lvl="0"/>
            <a:r>
              <a:rPr lang="fi-FI" noProof="0"/>
              <a:t>Delit, velent enis ad mincing erit ad dio do ecte facidunt nullam illuptatem del iriure magnis nulput in volorpe raesequisi er sequat, veraessed tie modo delenit, commodolore consed tionsequi te feugiam zzrilissit utpatum zzriure ero commy nibh et lumsandiam vullutpat. Iquat.</a:t>
            </a:r>
          </a:p>
        </p:txBody>
      </p:sp>
      <p:sp>
        <p:nvSpPr>
          <p:cNvPr id="8"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5" name="Dian numeron paikkamerkki 4"/>
          <p:cNvSpPr>
            <a:spLocks noGrp="1"/>
          </p:cNvSpPr>
          <p:nvPr>
            <p:ph type="sldNum" sz="quarter" idx="12"/>
          </p:nvPr>
        </p:nvSpPr>
        <p:spPr/>
        <p:txBody>
          <a:bodyPr/>
          <a:lstStyle/>
          <a:p>
            <a:fld id="{22C85C5D-86D5-4222-B36F-03E5920D0805}" type="slidenum">
              <a:rPr lang="fi-FI" smtClean="0"/>
              <a:pPr/>
              <a:t>‹#›</a:t>
            </a:fld>
            <a:endParaRPr lang="fi-FI"/>
          </a:p>
        </p:txBody>
      </p:sp>
      <p:pic>
        <p:nvPicPr>
          <p:cNvPr id="11" name="Kuva 10">
            <a:extLst>
              <a:ext uri="{FF2B5EF4-FFF2-40B4-BE49-F238E27FC236}">
                <a16:creationId xmlns:a16="http://schemas.microsoft.com/office/drawing/2014/main" id="{BE8D1F7D-6B0D-42DD-8415-826A9378FDC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30219472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1_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p:txBody>
          <a:bodyPr>
            <a:normAutofit/>
          </a:bodyPr>
          <a:lstStyle>
            <a:lvl1pPr algn="l">
              <a:defRPr sz="2400" b="1">
                <a:solidFill>
                  <a:schemeClr val="tx2">
                    <a:lumMod val="50000"/>
                  </a:schemeClr>
                </a:solidFill>
                <a:latin typeface="+mj-lt"/>
                <a:cs typeface="Arial" pitchFamily="34" charset="0"/>
              </a:defRPr>
            </a:lvl1pPr>
          </a:lstStyle>
          <a:p>
            <a:r>
              <a:rPr lang="fi-FI" noProof="0"/>
              <a:t>Headline</a:t>
            </a:r>
          </a:p>
        </p:txBody>
      </p:sp>
      <p:sp>
        <p:nvSpPr>
          <p:cNvPr id="3" name="Sisällön paikkamerkki 2"/>
          <p:cNvSpPr>
            <a:spLocks noGrp="1"/>
          </p:cNvSpPr>
          <p:nvPr>
            <p:ph sz="half" idx="1" hasCustomPrompt="1"/>
          </p:nvPr>
        </p:nvSpPr>
        <p:spPr>
          <a:xfrm>
            <a:off x="457200" y="1571614"/>
            <a:ext cx="4038600" cy="4357719"/>
          </a:xfrm>
        </p:spPr>
        <p:txBody>
          <a:bodyPr>
            <a:normAutofit/>
          </a:bodyPr>
          <a:lstStyle>
            <a:lvl1pPr marL="201216" indent="-201216">
              <a:spcAft>
                <a:spcPts val="450"/>
              </a:spcAft>
              <a:buFont typeface="Arial" pitchFamily="34" charset="0"/>
              <a:buChar char="•"/>
              <a:defRPr sz="1500" b="0">
                <a:solidFill>
                  <a:srgbClr val="5E5A56"/>
                </a:solidFill>
                <a:latin typeface="+mn-lt"/>
                <a:cs typeface="Arial" pitchFamily="34" charset="0"/>
              </a:defRPr>
            </a:lvl1pPr>
            <a:lvl2pPr marL="0" indent="0">
              <a:buNone/>
              <a:defRPr sz="1500">
                <a:latin typeface="Arial" pitchFamily="34" charset="0"/>
                <a:cs typeface="Arial" pitchFamily="34" charset="0"/>
              </a:defRPr>
            </a:lvl2pPr>
            <a:lvl3pPr marL="0" indent="0">
              <a:buNone/>
              <a:defRPr sz="1500">
                <a:latin typeface="Arial" pitchFamily="34" charset="0"/>
                <a:cs typeface="Arial" pitchFamily="34" charset="0"/>
              </a:defRPr>
            </a:lvl3pPr>
            <a:lvl4pPr marL="0" indent="0">
              <a:buNone/>
              <a:defRPr sz="1500">
                <a:latin typeface="Arial" pitchFamily="34" charset="0"/>
                <a:cs typeface="Arial" pitchFamily="34" charset="0"/>
              </a:defRPr>
            </a:lvl4pPr>
            <a:lvl5pPr marL="0" indent="0">
              <a:buNone/>
              <a:defRPr sz="1500">
                <a:latin typeface="Arial" pitchFamily="34" charset="0"/>
                <a:cs typeface="Arial" pitchFamily="34" charset="0"/>
              </a:defRPr>
            </a:lvl5pPr>
            <a:lvl6pPr>
              <a:defRPr sz="1350"/>
            </a:lvl6pPr>
            <a:lvl7pPr>
              <a:defRPr sz="1350"/>
            </a:lvl7pPr>
            <a:lvl8pPr>
              <a:defRPr sz="1350"/>
            </a:lvl8pPr>
            <a:lvl9pPr>
              <a:defRPr sz="1350"/>
            </a:lvl9pPr>
          </a:lstStyle>
          <a:p>
            <a:pPr lvl="0"/>
            <a:r>
              <a:rPr lang="fi-FI" noProof="0"/>
              <a:t>Dignit wisl irit, commy nulputat ilit nos etuer iurem ecte et, veliquis augiamc ommolore dolobore dolobore dui tat velit aut et vullaoreet irit dolorem iurem amcon henit non vel in eu facipismod diam duis estie tincin elent non voloreet prat. </a:t>
            </a:r>
          </a:p>
          <a:p>
            <a:pPr lvl="0"/>
            <a:r>
              <a:rPr lang="fi-FI" noProof="0"/>
              <a:t>Ut ulla faccums andignisit, volutpat. Ut adipsuscip et atet venibh ea faccum zzrillaortis do eum inisim doloreriusci bla atin henit luptatummy nonsectet am in ut nullandre moluptat. Lor ilit vel ip</a:t>
            </a:r>
          </a:p>
        </p:txBody>
      </p:sp>
      <p:sp>
        <p:nvSpPr>
          <p:cNvPr id="4" name="Sisällön paikkamerkki 3"/>
          <p:cNvSpPr>
            <a:spLocks noGrp="1"/>
          </p:cNvSpPr>
          <p:nvPr>
            <p:ph sz="half" idx="2" hasCustomPrompt="1"/>
          </p:nvPr>
        </p:nvSpPr>
        <p:spPr>
          <a:xfrm>
            <a:off x="4648200" y="1571614"/>
            <a:ext cx="4038600" cy="4357719"/>
          </a:xfrm>
        </p:spPr>
        <p:txBody>
          <a:bodyPr>
            <a:normAutofit/>
          </a:bodyPr>
          <a:lstStyle>
            <a:lvl1pPr marL="201216" indent="-201216">
              <a:spcAft>
                <a:spcPts val="450"/>
              </a:spcAft>
              <a:buFont typeface="Arial" pitchFamily="34" charset="0"/>
              <a:buChar char="•"/>
              <a:defRPr sz="1500" b="0">
                <a:solidFill>
                  <a:srgbClr val="5E5A56"/>
                </a:solidFill>
                <a:latin typeface="+mn-lt"/>
                <a:cs typeface="Arial" pitchFamily="34" charset="0"/>
              </a:defRPr>
            </a:lvl1pPr>
            <a:lvl2pPr marL="0" indent="0">
              <a:buNone/>
              <a:defRPr sz="1500">
                <a:solidFill>
                  <a:schemeClr val="tx1">
                    <a:lumMod val="85000"/>
                    <a:lumOff val="15000"/>
                  </a:schemeClr>
                </a:solidFill>
                <a:latin typeface="Arial" pitchFamily="34" charset="0"/>
                <a:cs typeface="Arial" pitchFamily="34" charset="0"/>
              </a:defRPr>
            </a:lvl2pPr>
            <a:lvl3pPr marL="0" indent="0">
              <a:buNone/>
              <a:defRPr sz="1500">
                <a:solidFill>
                  <a:schemeClr val="tx1">
                    <a:lumMod val="85000"/>
                    <a:lumOff val="15000"/>
                  </a:schemeClr>
                </a:solidFill>
                <a:latin typeface="Arial" pitchFamily="34" charset="0"/>
                <a:cs typeface="Arial" pitchFamily="34" charset="0"/>
              </a:defRPr>
            </a:lvl3pPr>
            <a:lvl4pPr marL="0" indent="0">
              <a:buNone/>
              <a:defRPr sz="1500">
                <a:solidFill>
                  <a:schemeClr val="tx1">
                    <a:lumMod val="85000"/>
                    <a:lumOff val="15000"/>
                  </a:schemeClr>
                </a:solidFill>
                <a:latin typeface="Arial" pitchFamily="34" charset="0"/>
                <a:cs typeface="Arial" pitchFamily="34" charset="0"/>
              </a:defRPr>
            </a:lvl4pPr>
            <a:lvl5pPr marL="0" indent="0">
              <a:buNone/>
              <a:defRPr sz="1500">
                <a:solidFill>
                  <a:schemeClr val="tx1">
                    <a:lumMod val="85000"/>
                    <a:lumOff val="15000"/>
                  </a:schemeClr>
                </a:solidFill>
                <a:latin typeface="Arial" pitchFamily="34" charset="0"/>
                <a:cs typeface="Arial" pitchFamily="34" charset="0"/>
              </a:defRPr>
            </a:lvl5pPr>
            <a:lvl6pPr>
              <a:defRPr sz="1350"/>
            </a:lvl6pPr>
            <a:lvl7pPr>
              <a:defRPr sz="1350"/>
            </a:lvl7pPr>
            <a:lvl8pPr>
              <a:defRPr sz="1350"/>
            </a:lvl8pPr>
            <a:lvl9pPr>
              <a:defRPr sz="1350"/>
            </a:lvl9pPr>
          </a:lstStyle>
          <a:p>
            <a:pPr lvl="0"/>
            <a:r>
              <a:rPr lang="fi-FI" noProof="0"/>
              <a:t>ex elis nulputem venit, conullaore cor ipsum dunt verciliquis deliquat, quam, quat.</a:t>
            </a:r>
          </a:p>
          <a:p>
            <a:pPr lvl="0"/>
            <a:r>
              <a:rPr lang="fi-FI" noProof="0"/>
              <a:t>Delit, velent enis ad mincing erit ad dio do ecte facidunt nullam illuptatem del iriure magnis nulput in volorpe raesequisi er sequat, veraessed tie modo delenit, commodolore consed tionsequi te feugiam zzrilissit utpatum zzriure ero commy nibh et lumsandiam vullutpat. Iquat.</a:t>
            </a:r>
          </a:p>
        </p:txBody>
      </p:sp>
      <p:sp>
        <p:nvSpPr>
          <p:cNvPr id="8"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5" name="Dian numeron paikkamerkki 4"/>
          <p:cNvSpPr>
            <a:spLocks noGrp="1"/>
          </p:cNvSpPr>
          <p:nvPr>
            <p:ph type="sldNum" sz="quarter" idx="12"/>
          </p:nvPr>
        </p:nvSpPr>
        <p:spPr/>
        <p:txBody>
          <a:bodyPr/>
          <a:lstStyle/>
          <a:p>
            <a:fld id="{22C85C5D-86D5-4222-B36F-03E5920D0805}" type="slidenum">
              <a:rPr lang="fi-FI" smtClean="0"/>
              <a:pPr/>
              <a:t>‹#›</a:t>
            </a:fld>
            <a:endParaRPr lang="fi-FI"/>
          </a:p>
        </p:txBody>
      </p:sp>
      <p:pic>
        <p:nvPicPr>
          <p:cNvPr id="11" name="Kuva 10">
            <a:extLst>
              <a:ext uri="{FF2B5EF4-FFF2-40B4-BE49-F238E27FC236}">
                <a16:creationId xmlns:a16="http://schemas.microsoft.com/office/drawing/2014/main" id="{79F80B66-F942-4B90-9B81-864D78895C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2642709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Kaksi luetteloa otsikoilla">
    <p:spTree>
      <p:nvGrpSpPr>
        <p:cNvPr id="1" name=""/>
        <p:cNvGrpSpPr/>
        <p:nvPr/>
      </p:nvGrpSpPr>
      <p:grpSpPr>
        <a:xfrm>
          <a:off x="0" y="0"/>
          <a:ext cx="0" cy="0"/>
          <a:chOff x="0" y="0"/>
          <a:chExt cx="0" cy="0"/>
        </a:xfrm>
      </p:grpSpPr>
      <p:sp>
        <p:nvSpPr>
          <p:cNvPr id="4" name="Sisällön paikkamerkki 3"/>
          <p:cNvSpPr>
            <a:spLocks noGrp="1"/>
          </p:cNvSpPr>
          <p:nvPr>
            <p:ph sz="half" idx="2" hasCustomPrompt="1"/>
          </p:nvPr>
        </p:nvSpPr>
        <p:spPr>
          <a:xfrm>
            <a:off x="457200" y="1556793"/>
            <a:ext cx="4040188" cy="4569370"/>
          </a:xfrm>
        </p:spPr>
        <p:txBody>
          <a:bodyPr/>
          <a:lstStyle>
            <a:lvl1pPr>
              <a:buFont typeface="Arial" pitchFamily="34" charset="0"/>
              <a:buChar char="•"/>
              <a:defRPr sz="1350" b="1">
                <a:solidFill>
                  <a:schemeClr val="tx2">
                    <a:lumMod val="50000"/>
                  </a:schemeClr>
                </a:solidFill>
              </a:defRPr>
            </a:lvl1pPr>
            <a:lvl2pPr>
              <a:buClr>
                <a:schemeClr val="tx1"/>
              </a:buClr>
              <a:buFont typeface="Arial" pitchFamily="34" charset="0"/>
              <a:buChar char="»"/>
              <a:defRPr sz="1200" b="0">
                <a:solidFill>
                  <a:schemeClr val="tx1"/>
                </a:solidFill>
              </a:defRPr>
            </a:lvl2pPr>
            <a:lvl3pPr>
              <a:buClr>
                <a:srgbClr val="50A0FF"/>
              </a:buClr>
              <a:buFont typeface="Arial Narrow" pitchFamily="34" charset="0"/>
              <a:buChar char="»"/>
              <a:defRPr sz="1350" b="1">
                <a:solidFill>
                  <a:srgbClr val="50A0FF"/>
                </a:solidFill>
              </a:defRPr>
            </a:lvl3pPr>
            <a:lvl4pPr>
              <a:buClr>
                <a:srgbClr val="FF32A5"/>
              </a:buClr>
              <a:buFont typeface="Arial" pitchFamily="34" charset="0"/>
              <a:buChar char="»"/>
              <a:defRPr sz="1350" b="1">
                <a:solidFill>
                  <a:srgbClr val="FF32A5"/>
                </a:solidFill>
              </a:defRPr>
            </a:lvl4pPr>
            <a:lvl5pPr>
              <a:defRPr sz="1200"/>
            </a:lvl5pPr>
            <a:lvl6pPr>
              <a:defRPr sz="1200"/>
            </a:lvl6pPr>
            <a:lvl7pPr>
              <a:defRPr sz="1200"/>
            </a:lvl7pPr>
            <a:lvl8pPr>
              <a:defRPr sz="1200"/>
            </a:lvl8pPr>
            <a:lvl9pPr>
              <a:defRPr sz="1200"/>
            </a:lvl9pPr>
          </a:lstStyle>
          <a:p>
            <a:pPr lvl="0"/>
            <a:r>
              <a:rPr lang="fi-FI" noProof="0" dirty="0"/>
              <a:t>Taso 1</a:t>
            </a:r>
          </a:p>
          <a:p>
            <a:pPr lvl="1"/>
            <a:r>
              <a:rPr lang="fi-FI" noProof="0" dirty="0"/>
              <a:t>Taso 2</a:t>
            </a:r>
          </a:p>
        </p:txBody>
      </p:sp>
      <p:sp>
        <p:nvSpPr>
          <p:cNvPr id="6" name="Sisällön paikkamerkki 5"/>
          <p:cNvSpPr>
            <a:spLocks noGrp="1"/>
          </p:cNvSpPr>
          <p:nvPr>
            <p:ph sz="quarter" idx="4" hasCustomPrompt="1"/>
          </p:nvPr>
        </p:nvSpPr>
        <p:spPr>
          <a:xfrm>
            <a:off x="4645026" y="1556793"/>
            <a:ext cx="4041775" cy="4569370"/>
          </a:xfrm>
        </p:spPr>
        <p:txBody>
          <a:bodyPr>
            <a:normAutofit/>
          </a:bodyPr>
          <a:lstStyle>
            <a:lvl1pPr marL="257175" indent="-257175">
              <a:buFont typeface="Arial" pitchFamily="34" charset="0"/>
              <a:buChar char="•"/>
              <a:defRPr lang="fi-FI" sz="1350" b="1" kern="1200" noProof="0" dirty="0" smtClean="0">
                <a:solidFill>
                  <a:schemeClr val="tx2">
                    <a:lumMod val="50000"/>
                  </a:schemeClr>
                </a:solidFill>
                <a:latin typeface="+mn-lt"/>
                <a:ea typeface="+mn-ea"/>
                <a:cs typeface="+mn-cs"/>
              </a:defRPr>
            </a:lvl1pPr>
            <a:lvl2pPr marL="557213" indent="-214313">
              <a:buFont typeface="Arial Narrow" pitchFamily="34" charset="0"/>
              <a:buChar char="»"/>
              <a:defRPr lang="fi-FI" sz="1200" b="0" kern="1200" noProof="0" dirty="0" smtClean="0">
                <a:solidFill>
                  <a:schemeClr val="tx1"/>
                </a:solidFill>
                <a:latin typeface="+mn-lt"/>
                <a:ea typeface="+mn-ea"/>
                <a:cs typeface="+mn-cs"/>
              </a:defRPr>
            </a:lvl2pPr>
            <a:lvl3pPr>
              <a:buFont typeface="Arial Narrow" pitchFamily="34" charset="0"/>
              <a:buChar char="»"/>
              <a:defRPr sz="1350" b="1">
                <a:solidFill>
                  <a:srgbClr val="50A0FF"/>
                </a:solidFill>
              </a:defRPr>
            </a:lvl3pPr>
            <a:lvl4pPr>
              <a:buFont typeface="Arial Narrow" pitchFamily="34" charset="0"/>
              <a:buChar char="»"/>
              <a:defRPr sz="1350" b="1">
                <a:solidFill>
                  <a:srgbClr val="FF32A5"/>
                </a:solidFill>
              </a:defRPr>
            </a:lvl4pPr>
            <a:lvl5pPr>
              <a:defRPr sz="1200"/>
            </a:lvl5pPr>
            <a:lvl6pPr>
              <a:defRPr sz="1200"/>
            </a:lvl6pPr>
            <a:lvl7pPr>
              <a:defRPr sz="1200"/>
            </a:lvl7pPr>
            <a:lvl8pPr>
              <a:defRPr sz="1200"/>
            </a:lvl8pPr>
            <a:lvl9pPr>
              <a:defRPr sz="1200"/>
            </a:lvl9pPr>
          </a:lstStyle>
          <a:p>
            <a:pPr marL="257175" lvl="0" indent="-257175" algn="l" defTabSz="685800" rtl="0" eaLnBrk="1" latinLnBrk="0" hangingPunct="1">
              <a:spcBef>
                <a:spcPct val="20000"/>
              </a:spcBef>
              <a:buFont typeface="Arial" pitchFamily="34" charset="0"/>
              <a:buChar char="•"/>
            </a:pPr>
            <a:r>
              <a:rPr lang="fi-FI" noProof="0" dirty="0"/>
              <a:t>Taso 1</a:t>
            </a:r>
          </a:p>
          <a:p>
            <a:pPr marL="557213" lvl="1" indent="-214313" algn="l" defTabSz="685800" rtl="0" eaLnBrk="1" latinLnBrk="0" hangingPunct="1">
              <a:spcBef>
                <a:spcPct val="20000"/>
              </a:spcBef>
              <a:buClr>
                <a:schemeClr val="tx1"/>
              </a:buClr>
              <a:buFont typeface="Arial" pitchFamily="34" charset="0"/>
              <a:buChar char="»"/>
            </a:pPr>
            <a:r>
              <a:rPr lang="fi-FI" noProof="0" dirty="0"/>
              <a:t>Taso 2</a:t>
            </a:r>
          </a:p>
        </p:txBody>
      </p:sp>
      <p:sp>
        <p:nvSpPr>
          <p:cNvPr id="2" name="Otsikko 1"/>
          <p:cNvSpPr>
            <a:spLocks noGrp="1"/>
          </p:cNvSpPr>
          <p:nvPr>
            <p:ph type="title"/>
          </p:nvPr>
        </p:nvSpPr>
        <p:spPr/>
        <p:txBody>
          <a:bodyPr>
            <a:normAutofit/>
          </a:bodyPr>
          <a:lstStyle>
            <a:lvl1pPr algn="l">
              <a:defRPr sz="2400" b="1">
                <a:solidFill>
                  <a:schemeClr val="tx2">
                    <a:lumMod val="50000"/>
                  </a:schemeClr>
                </a:solidFill>
              </a:defRPr>
            </a:lvl1pPr>
          </a:lstStyle>
          <a:p>
            <a:r>
              <a:rPr lang="fi-FI" noProof="0"/>
              <a:t>Muokkaa ots. perustyyl. napsautt.</a:t>
            </a:r>
          </a:p>
        </p:txBody>
      </p:sp>
      <p:sp>
        <p:nvSpPr>
          <p:cNvPr id="9"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3" name="Dian numeron paikkamerkki 2"/>
          <p:cNvSpPr>
            <a:spLocks noGrp="1"/>
          </p:cNvSpPr>
          <p:nvPr>
            <p:ph type="sldNum" sz="quarter" idx="12"/>
          </p:nvPr>
        </p:nvSpPr>
        <p:spPr/>
        <p:txBody>
          <a:bodyPr/>
          <a:lstStyle/>
          <a:p>
            <a:fld id="{22C85C5D-86D5-4222-B36F-03E5920D0805}" type="slidenum">
              <a:rPr lang="fi-FI" smtClean="0"/>
              <a:pPr/>
              <a:t>‹#›</a:t>
            </a:fld>
            <a:endParaRPr lang="fi-FI"/>
          </a:p>
        </p:txBody>
      </p:sp>
      <p:pic>
        <p:nvPicPr>
          <p:cNvPr id="11" name="Kuva 10">
            <a:extLst>
              <a:ext uri="{FF2B5EF4-FFF2-40B4-BE49-F238E27FC236}">
                <a16:creationId xmlns:a16="http://schemas.microsoft.com/office/drawing/2014/main" id="{C572A118-996E-4980-8089-EA2E1C04FB8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37140751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Kaksi luetteloa otsikoilla">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lvl1pPr algn="l">
              <a:defRPr sz="2400" b="1">
                <a:solidFill>
                  <a:schemeClr val="tx2">
                    <a:lumMod val="50000"/>
                  </a:schemeClr>
                </a:solidFill>
              </a:defRPr>
            </a:lvl1pPr>
          </a:lstStyle>
          <a:p>
            <a:r>
              <a:rPr lang="fi-FI" noProof="0"/>
              <a:t>Muokkaa ots. perustyyl. napsautt.</a:t>
            </a:r>
          </a:p>
        </p:txBody>
      </p:sp>
      <p:sp>
        <p:nvSpPr>
          <p:cNvPr id="3" name="Tekstin paikkamerkki 2"/>
          <p:cNvSpPr>
            <a:spLocks noGrp="1"/>
          </p:cNvSpPr>
          <p:nvPr>
            <p:ph type="body" idx="1"/>
          </p:nvPr>
        </p:nvSpPr>
        <p:spPr>
          <a:xfrm>
            <a:off x="457200" y="1535113"/>
            <a:ext cx="4040188" cy="639762"/>
          </a:xfrm>
        </p:spPr>
        <p:txBody>
          <a:bodyPr anchor="b">
            <a:noAutofit/>
          </a:bodyPr>
          <a:lstStyle>
            <a:lvl1pPr marL="0" indent="0">
              <a:buNone/>
              <a:defRPr sz="1500" b="1">
                <a:solidFill>
                  <a:srgbClr val="5E5A5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noProof="0"/>
              <a:t>Muokkaa tekstin perustyylejä napsauttamalla</a:t>
            </a:r>
          </a:p>
        </p:txBody>
      </p:sp>
      <p:sp>
        <p:nvSpPr>
          <p:cNvPr id="4" name="Sisällön paikkamerkki 3"/>
          <p:cNvSpPr>
            <a:spLocks noGrp="1"/>
          </p:cNvSpPr>
          <p:nvPr>
            <p:ph sz="half" idx="2" hasCustomPrompt="1"/>
          </p:nvPr>
        </p:nvSpPr>
        <p:spPr>
          <a:xfrm>
            <a:off x="457200" y="2285993"/>
            <a:ext cx="4040188" cy="3840171"/>
          </a:xfrm>
        </p:spPr>
        <p:txBody>
          <a:bodyPr/>
          <a:lstStyle>
            <a:lvl1pPr>
              <a:buNone/>
              <a:defRPr lang="fi-FI" sz="1350" b="1" kern="1200" noProof="0" dirty="0" smtClean="0">
                <a:solidFill>
                  <a:schemeClr val="tx1"/>
                </a:solidFill>
                <a:latin typeface="+mn-lt"/>
                <a:ea typeface="+mn-ea"/>
                <a:cs typeface="+mn-cs"/>
              </a:defRPr>
            </a:lvl1pPr>
            <a:lvl2pPr marL="557213" indent="-214313">
              <a:buClr>
                <a:schemeClr val="tx2"/>
              </a:buClr>
              <a:buFont typeface="Arial" pitchFamily="34" charset="0"/>
              <a:buChar char="»"/>
              <a:defRPr lang="fi-FI" sz="1200" b="0" kern="1200" noProof="0" dirty="0" smtClean="0">
                <a:solidFill>
                  <a:schemeClr val="tx1"/>
                </a:solidFill>
                <a:latin typeface="+mn-lt"/>
                <a:ea typeface="+mn-ea"/>
                <a:cs typeface="+mn-cs"/>
              </a:defRPr>
            </a:lvl2pPr>
            <a:lvl3pPr>
              <a:buClr>
                <a:srgbClr val="50A0FF"/>
              </a:buClr>
              <a:buFont typeface="Arial Narrow" pitchFamily="34" charset="0"/>
              <a:buChar char="»"/>
              <a:defRPr sz="1350" b="1">
                <a:solidFill>
                  <a:srgbClr val="50A0FF"/>
                </a:solidFill>
              </a:defRPr>
            </a:lvl3pPr>
            <a:lvl4pPr>
              <a:buClr>
                <a:srgbClr val="FF32A5"/>
              </a:buClr>
              <a:buFont typeface="Arial" pitchFamily="34" charset="0"/>
              <a:buChar char="»"/>
              <a:defRPr sz="1350" b="1">
                <a:solidFill>
                  <a:srgbClr val="FF32A5"/>
                </a:solidFill>
              </a:defRPr>
            </a:lvl4pPr>
            <a:lvl5pPr>
              <a:defRPr sz="1200"/>
            </a:lvl5pPr>
            <a:lvl6pPr>
              <a:defRPr sz="1200"/>
            </a:lvl6pPr>
            <a:lvl7pPr>
              <a:defRPr sz="1200"/>
            </a:lvl7pPr>
            <a:lvl8pPr>
              <a:defRPr sz="1200"/>
            </a:lvl8pPr>
            <a:lvl9pPr>
              <a:defRPr sz="1200"/>
            </a:lvl9pPr>
          </a:lstStyle>
          <a:p>
            <a:pPr marL="257175" lvl="0" indent="-257175" algn="l" defTabSz="685800" rtl="0" eaLnBrk="1" latinLnBrk="0" hangingPunct="1">
              <a:spcBef>
                <a:spcPct val="20000"/>
              </a:spcBef>
              <a:buFont typeface="Arial" pitchFamily="34" charset="0"/>
              <a:buChar char="•"/>
            </a:pPr>
            <a:r>
              <a:rPr lang="fi-FI" noProof="0" dirty="0"/>
              <a:t>Taso 1</a:t>
            </a:r>
          </a:p>
          <a:p>
            <a:pPr marL="557213" lvl="1" indent="-214313" algn="l" defTabSz="685800" rtl="0" eaLnBrk="1" latinLnBrk="0" hangingPunct="1">
              <a:spcBef>
                <a:spcPct val="20000"/>
              </a:spcBef>
              <a:buClr>
                <a:schemeClr val="tx1"/>
              </a:buClr>
              <a:buFont typeface="Arial" pitchFamily="34" charset="0"/>
              <a:buChar char="»"/>
            </a:pPr>
            <a:r>
              <a:rPr lang="fi-FI" noProof="0" dirty="0"/>
              <a:t>Taso 2</a:t>
            </a:r>
          </a:p>
        </p:txBody>
      </p:sp>
      <p:sp>
        <p:nvSpPr>
          <p:cNvPr id="5" name="Tekstin paikkamerkki 4"/>
          <p:cNvSpPr>
            <a:spLocks noGrp="1"/>
          </p:cNvSpPr>
          <p:nvPr>
            <p:ph type="body" sz="quarter" idx="3"/>
          </p:nvPr>
        </p:nvSpPr>
        <p:spPr>
          <a:xfrm>
            <a:off x="4645026" y="1535113"/>
            <a:ext cx="4041775" cy="639762"/>
          </a:xfrm>
        </p:spPr>
        <p:txBody>
          <a:bodyPr anchor="b">
            <a:noAutofit/>
          </a:bodyPr>
          <a:lstStyle>
            <a:lvl1pPr marL="0" indent="0">
              <a:buNone/>
              <a:defRPr sz="1500" b="1">
                <a:solidFill>
                  <a:srgbClr val="5E5A5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noProof="0"/>
              <a:t>Muokkaa tekstin perustyylejä napsauttamalla</a:t>
            </a:r>
          </a:p>
        </p:txBody>
      </p:sp>
      <p:sp>
        <p:nvSpPr>
          <p:cNvPr id="6" name="Sisällön paikkamerkki 5"/>
          <p:cNvSpPr>
            <a:spLocks noGrp="1"/>
          </p:cNvSpPr>
          <p:nvPr>
            <p:ph sz="quarter" idx="4" hasCustomPrompt="1"/>
          </p:nvPr>
        </p:nvSpPr>
        <p:spPr>
          <a:xfrm>
            <a:off x="4645026" y="2285993"/>
            <a:ext cx="4041775" cy="3840171"/>
          </a:xfrm>
        </p:spPr>
        <p:txBody>
          <a:bodyPr>
            <a:normAutofit/>
          </a:bodyPr>
          <a:lstStyle>
            <a:lvl1pPr>
              <a:buNone/>
              <a:defRPr lang="fi-FI" sz="1350" b="1" kern="1200" noProof="0" dirty="0" smtClean="0">
                <a:solidFill>
                  <a:schemeClr val="tx1"/>
                </a:solidFill>
                <a:latin typeface="+mn-lt"/>
                <a:ea typeface="+mn-ea"/>
                <a:cs typeface="+mn-cs"/>
              </a:defRPr>
            </a:lvl1pPr>
            <a:lvl2pPr marL="557213" indent="-214313">
              <a:buFont typeface="Arial Narrow" pitchFamily="34" charset="0"/>
              <a:buChar char="»"/>
              <a:defRPr lang="fi-FI" sz="1200" b="0" kern="1200" noProof="0" dirty="0" smtClean="0">
                <a:solidFill>
                  <a:schemeClr val="tx1"/>
                </a:solidFill>
                <a:latin typeface="+mn-lt"/>
                <a:ea typeface="+mn-ea"/>
                <a:cs typeface="+mn-cs"/>
              </a:defRPr>
            </a:lvl2pPr>
            <a:lvl3pPr>
              <a:buFont typeface="Arial Narrow" pitchFamily="34" charset="0"/>
              <a:buChar char="»"/>
              <a:defRPr sz="1350" b="1">
                <a:solidFill>
                  <a:srgbClr val="50A0FF"/>
                </a:solidFill>
              </a:defRPr>
            </a:lvl3pPr>
            <a:lvl4pPr>
              <a:buFont typeface="Arial Narrow" pitchFamily="34" charset="0"/>
              <a:buChar char="»"/>
              <a:defRPr sz="1350" b="1">
                <a:solidFill>
                  <a:srgbClr val="FF32A5"/>
                </a:solidFill>
              </a:defRPr>
            </a:lvl4pPr>
            <a:lvl5pPr>
              <a:defRPr sz="1200"/>
            </a:lvl5pPr>
            <a:lvl6pPr>
              <a:defRPr sz="1200"/>
            </a:lvl6pPr>
            <a:lvl7pPr>
              <a:defRPr sz="1200"/>
            </a:lvl7pPr>
            <a:lvl8pPr>
              <a:defRPr sz="1200"/>
            </a:lvl8pPr>
            <a:lvl9pPr>
              <a:defRPr sz="1200"/>
            </a:lvl9pPr>
          </a:lstStyle>
          <a:p>
            <a:pPr marL="257175" lvl="0" indent="-257175" algn="l" defTabSz="685800" rtl="0" eaLnBrk="1" latinLnBrk="0" hangingPunct="1">
              <a:spcBef>
                <a:spcPct val="20000"/>
              </a:spcBef>
              <a:buFont typeface="Arial" pitchFamily="34" charset="0"/>
              <a:buChar char="•"/>
            </a:pPr>
            <a:r>
              <a:rPr lang="fi-FI" noProof="0" dirty="0"/>
              <a:t>Taso 1</a:t>
            </a:r>
          </a:p>
          <a:p>
            <a:pPr marL="557213" lvl="1" indent="-214313" algn="l" defTabSz="685800" rtl="0" eaLnBrk="1" latinLnBrk="0" hangingPunct="1">
              <a:spcBef>
                <a:spcPct val="20000"/>
              </a:spcBef>
              <a:buClr>
                <a:schemeClr val="tx1"/>
              </a:buClr>
              <a:buFont typeface="Arial" pitchFamily="34" charset="0"/>
              <a:buChar char="»"/>
            </a:pPr>
            <a:r>
              <a:rPr lang="fi-FI" noProof="0" dirty="0"/>
              <a:t>Taso 2</a:t>
            </a:r>
          </a:p>
        </p:txBody>
      </p:sp>
      <p:sp>
        <p:nvSpPr>
          <p:cNvPr id="9"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7" name="Dian numeron paikkamerkki 6"/>
          <p:cNvSpPr>
            <a:spLocks noGrp="1"/>
          </p:cNvSpPr>
          <p:nvPr>
            <p:ph type="sldNum" sz="quarter" idx="12"/>
          </p:nvPr>
        </p:nvSpPr>
        <p:spPr/>
        <p:txBody>
          <a:bodyPr/>
          <a:lstStyle/>
          <a:p>
            <a:fld id="{22C85C5D-86D5-4222-B36F-03E5920D0805}" type="slidenum">
              <a:rPr lang="fi-FI" smtClean="0"/>
              <a:pPr/>
              <a:t>‹#›</a:t>
            </a:fld>
            <a:endParaRPr lang="fi-FI"/>
          </a:p>
        </p:txBody>
      </p:sp>
      <p:pic>
        <p:nvPicPr>
          <p:cNvPr id="12" name="Kuva 11">
            <a:extLst>
              <a:ext uri="{FF2B5EF4-FFF2-40B4-BE49-F238E27FC236}">
                <a16:creationId xmlns:a16="http://schemas.microsoft.com/office/drawing/2014/main" id="{7FD496B3-B212-4030-9E81-779B68E7879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19087483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Otsikoton">
    <p:spTree>
      <p:nvGrpSpPr>
        <p:cNvPr id="1" name=""/>
        <p:cNvGrpSpPr/>
        <p:nvPr/>
      </p:nvGrpSpPr>
      <p:grpSpPr>
        <a:xfrm>
          <a:off x="0" y="0"/>
          <a:ext cx="0" cy="0"/>
          <a:chOff x="0" y="0"/>
          <a:chExt cx="0" cy="0"/>
        </a:xfrm>
      </p:grpSpPr>
      <p:sp>
        <p:nvSpPr>
          <p:cNvPr id="6"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2" name="Dian numeron paikkamerkki 1"/>
          <p:cNvSpPr>
            <a:spLocks noGrp="1"/>
          </p:cNvSpPr>
          <p:nvPr>
            <p:ph type="sldNum" sz="quarter" idx="12"/>
          </p:nvPr>
        </p:nvSpPr>
        <p:spPr/>
        <p:txBody>
          <a:bodyPr/>
          <a:lstStyle/>
          <a:p>
            <a:fld id="{22C85C5D-86D5-4222-B36F-03E5920D0805}" type="slidenum">
              <a:rPr lang="fi-FI" smtClean="0"/>
              <a:pPr/>
              <a:t>‹#›</a:t>
            </a:fld>
            <a:endParaRPr lang="fi-FI"/>
          </a:p>
        </p:txBody>
      </p:sp>
      <p:pic>
        <p:nvPicPr>
          <p:cNvPr id="8" name="Kuva 7">
            <a:extLst>
              <a:ext uri="{FF2B5EF4-FFF2-40B4-BE49-F238E27FC236}">
                <a16:creationId xmlns:a16="http://schemas.microsoft.com/office/drawing/2014/main" id="{3E5F61C8-D9AA-473E-A4F6-5FEA587B75E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479108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Vain otsikko ja logo">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lvl1pPr algn="l">
              <a:defRPr sz="2400" b="1">
                <a:solidFill>
                  <a:schemeClr val="tx2">
                    <a:lumMod val="50000"/>
                  </a:schemeClr>
                </a:solidFill>
              </a:defRPr>
            </a:lvl1pPr>
          </a:lstStyle>
          <a:p>
            <a:r>
              <a:rPr lang="fi-FI"/>
              <a:t>Muokkaa ots. perustyyl. napsautt.</a:t>
            </a:r>
            <a:endParaRPr lang="en-US" dirty="0"/>
          </a:p>
        </p:txBody>
      </p:sp>
      <p:sp>
        <p:nvSpPr>
          <p:cNvPr id="6"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3" name="Dian numeron paikkamerkki 2"/>
          <p:cNvSpPr>
            <a:spLocks noGrp="1"/>
          </p:cNvSpPr>
          <p:nvPr>
            <p:ph type="sldNum" sz="quarter" idx="12"/>
          </p:nvPr>
        </p:nvSpPr>
        <p:spPr/>
        <p:txBody>
          <a:bodyPr/>
          <a:lstStyle/>
          <a:p>
            <a:fld id="{22C85C5D-86D5-4222-B36F-03E5920D0805}" type="slidenum">
              <a:rPr lang="fi-FI" smtClean="0"/>
              <a:pPr/>
              <a:t>‹#›</a:t>
            </a:fld>
            <a:endParaRPr lang="fi-FI"/>
          </a:p>
        </p:txBody>
      </p:sp>
      <p:pic>
        <p:nvPicPr>
          <p:cNvPr id="9" name="Kuva 8">
            <a:extLst>
              <a:ext uri="{FF2B5EF4-FFF2-40B4-BE49-F238E27FC236}">
                <a16:creationId xmlns:a16="http://schemas.microsoft.com/office/drawing/2014/main" id="{8316BABB-10A0-4E45-AF2D-A30BB4C895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52134"/>
            <a:ext cx="1537316" cy="399513"/>
          </a:xfrm>
          <a:prstGeom prst="rect">
            <a:avLst/>
          </a:prstGeom>
        </p:spPr>
      </p:pic>
    </p:spTree>
    <p:extLst>
      <p:ext uri="{BB962C8B-B14F-4D97-AF65-F5344CB8AC3E}">
        <p14:creationId xmlns:p14="http://schemas.microsoft.com/office/powerpoint/2010/main" val="32572282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Otsikko ilman logoa">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lvl1pPr algn="l">
              <a:defRPr sz="2400" b="1">
                <a:solidFill>
                  <a:schemeClr val="tx2">
                    <a:lumMod val="50000"/>
                  </a:schemeClr>
                </a:solidFill>
              </a:defRPr>
            </a:lvl1pPr>
          </a:lstStyle>
          <a:p>
            <a:r>
              <a:rPr lang="fi-FI"/>
              <a:t>Muokkaa ots. perustyyl. napsautt.</a:t>
            </a:r>
            <a:endParaRPr lang="en-US" dirty="0"/>
          </a:p>
        </p:txBody>
      </p:sp>
      <p:sp>
        <p:nvSpPr>
          <p:cNvPr id="5"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3" name="Dian numeron paikkamerkki 2"/>
          <p:cNvSpPr>
            <a:spLocks noGrp="1"/>
          </p:cNvSpPr>
          <p:nvPr>
            <p:ph type="sldNum" sz="quarter" idx="12"/>
          </p:nvPr>
        </p:nvSpPr>
        <p:spPr/>
        <p:txBody>
          <a:bodyPr/>
          <a:lstStyle/>
          <a:p>
            <a:fld id="{22C85C5D-86D5-4222-B36F-03E5920D0805}" type="slidenum">
              <a:rPr lang="fi-FI" smtClean="0"/>
              <a:pPr/>
              <a:t>‹#›</a:t>
            </a:fld>
            <a:endParaRPr lang="fi-FI"/>
          </a:p>
        </p:txBody>
      </p:sp>
    </p:spTree>
    <p:extLst>
      <p:ext uri="{BB962C8B-B14F-4D97-AF65-F5344CB8AC3E}">
        <p14:creationId xmlns:p14="http://schemas.microsoft.com/office/powerpoint/2010/main" val="31456678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yhjä alatunnisteella">
    <p:spTree>
      <p:nvGrpSpPr>
        <p:cNvPr id="1" name=""/>
        <p:cNvGrpSpPr/>
        <p:nvPr/>
      </p:nvGrpSpPr>
      <p:grpSpPr>
        <a:xfrm>
          <a:off x="0" y="0"/>
          <a:ext cx="0" cy="0"/>
          <a:chOff x="0" y="0"/>
          <a:chExt cx="0" cy="0"/>
        </a:xfrm>
      </p:grpSpPr>
      <p:sp>
        <p:nvSpPr>
          <p:cNvPr id="4" name="Alatunnisteen paikkamerkki 4"/>
          <p:cNvSpPr>
            <a:spLocks noGrp="1"/>
          </p:cNvSpPr>
          <p:nvPr>
            <p:ph type="ftr" sz="quarter" idx="11"/>
          </p:nvPr>
        </p:nvSpPr>
        <p:spPr>
          <a:xfrm>
            <a:off x="5819804" y="6286522"/>
            <a:ext cx="2895600" cy="365125"/>
          </a:xfrm>
        </p:spPr>
        <p:txBody>
          <a:bodyPr/>
          <a:lstStyle>
            <a:lvl1pPr algn="r">
              <a:defRPr sz="600">
                <a:solidFill>
                  <a:srgbClr val="5E5A56"/>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2" name="Dian numeron paikkamerkki 1"/>
          <p:cNvSpPr>
            <a:spLocks noGrp="1"/>
          </p:cNvSpPr>
          <p:nvPr>
            <p:ph type="sldNum" sz="quarter" idx="12"/>
          </p:nvPr>
        </p:nvSpPr>
        <p:spPr/>
        <p:txBody>
          <a:bodyPr/>
          <a:lstStyle/>
          <a:p>
            <a:fld id="{22C85C5D-86D5-4222-B36F-03E5920D0805}" type="slidenum">
              <a:rPr lang="fi-FI" smtClean="0"/>
              <a:pPr/>
              <a:t>‹#›</a:t>
            </a:fld>
            <a:endParaRPr lang="fi-FI"/>
          </a:p>
        </p:txBody>
      </p:sp>
    </p:spTree>
    <p:extLst>
      <p:ext uri="{BB962C8B-B14F-4D97-AF65-F5344CB8AC3E}">
        <p14:creationId xmlns:p14="http://schemas.microsoft.com/office/powerpoint/2010/main" val="28275780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a:t>Muokkaa tekstin perustyylejä napsauttamalla</a:t>
            </a:r>
          </a:p>
        </p:txBody>
      </p:sp>
    </p:spTree>
    <p:extLst>
      <p:ext uri="{BB962C8B-B14F-4D97-AF65-F5344CB8AC3E}">
        <p14:creationId xmlns:p14="http://schemas.microsoft.com/office/powerpoint/2010/main" val="1452566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98668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368464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1127668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815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Tree>
    <p:extLst>
      <p:ext uri="{BB962C8B-B14F-4D97-AF65-F5344CB8AC3E}">
        <p14:creationId xmlns:p14="http://schemas.microsoft.com/office/powerpoint/2010/main" val="53670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Tree>
    <p:extLst>
      <p:ext uri="{BB962C8B-B14F-4D97-AF65-F5344CB8AC3E}">
        <p14:creationId xmlns:p14="http://schemas.microsoft.com/office/powerpoint/2010/main" val="4152567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Pallerot_alapalkki"/>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044825" y="6445250"/>
            <a:ext cx="3087688"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Pallerot_alapalkki"/>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l="2519"/>
          <a:stretch>
            <a:fillRect/>
          </a:stretch>
        </p:blipFill>
        <p:spPr bwMode="auto">
          <a:xfrm>
            <a:off x="0" y="6445250"/>
            <a:ext cx="30099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9" descr="Pallerot_alapalkki"/>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r="2467"/>
          <a:stretch>
            <a:fillRect/>
          </a:stretch>
        </p:blipFill>
        <p:spPr bwMode="auto">
          <a:xfrm>
            <a:off x="6132513" y="6445250"/>
            <a:ext cx="3011487"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10"/>
          <p:cNvSpPr>
            <a:spLocks noGrp="1" noChangeArrowheads="1"/>
          </p:cNvSpPr>
          <p:nvPr>
            <p:ph type="title"/>
          </p:nvPr>
        </p:nvSpPr>
        <p:spPr bwMode="auto">
          <a:xfrm>
            <a:off x="685800" y="1219200"/>
            <a:ext cx="7772400"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t>Click to edit Master title style</a:t>
            </a:r>
          </a:p>
        </p:txBody>
      </p:sp>
      <p:sp>
        <p:nvSpPr>
          <p:cNvPr id="1030" name="Rectangle 11"/>
          <p:cNvSpPr>
            <a:spLocks noGrp="1" noChangeArrowheads="1"/>
          </p:cNvSpPr>
          <p:nvPr>
            <p:ph type="body" idx="1"/>
          </p:nvPr>
        </p:nvSpPr>
        <p:spPr bwMode="auto">
          <a:xfrm>
            <a:off x="685800" y="2667000"/>
            <a:ext cx="7772400"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pic>
        <p:nvPicPr>
          <p:cNvPr id="1031" name="Picture 12" descr="SKH-isännöinti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213225" y="228600"/>
            <a:ext cx="71755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200">
          <a:solidFill>
            <a:srgbClr val="0083BC"/>
          </a:solidFill>
          <a:latin typeface="+mj-lt"/>
          <a:ea typeface="+mj-ea"/>
          <a:cs typeface="+mj-cs"/>
        </a:defRPr>
      </a:lvl1pPr>
      <a:lvl2pPr algn="l" rtl="0" eaLnBrk="0" fontAlgn="base" hangingPunct="0">
        <a:spcBef>
          <a:spcPct val="0"/>
        </a:spcBef>
        <a:spcAft>
          <a:spcPct val="0"/>
        </a:spcAft>
        <a:defRPr sz="3200">
          <a:solidFill>
            <a:srgbClr val="0083BC"/>
          </a:solidFill>
          <a:latin typeface="Arial" charset="0"/>
          <a:ea typeface="Osaka" pitchFamily="-80" charset="-128"/>
        </a:defRPr>
      </a:lvl2pPr>
      <a:lvl3pPr algn="l" rtl="0" eaLnBrk="0" fontAlgn="base" hangingPunct="0">
        <a:spcBef>
          <a:spcPct val="0"/>
        </a:spcBef>
        <a:spcAft>
          <a:spcPct val="0"/>
        </a:spcAft>
        <a:defRPr sz="3200">
          <a:solidFill>
            <a:srgbClr val="0083BC"/>
          </a:solidFill>
          <a:latin typeface="Arial" charset="0"/>
          <a:ea typeface="Osaka" pitchFamily="-80" charset="-128"/>
        </a:defRPr>
      </a:lvl3pPr>
      <a:lvl4pPr algn="l" rtl="0" eaLnBrk="0" fontAlgn="base" hangingPunct="0">
        <a:spcBef>
          <a:spcPct val="0"/>
        </a:spcBef>
        <a:spcAft>
          <a:spcPct val="0"/>
        </a:spcAft>
        <a:defRPr sz="3200">
          <a:solidFill>
            <a:srgbClr val="0083BC"/>
          </a:solidFill>
          <a:latin typeface="Arial" charset="0"/>
          <a:ea typeface="Osaka" pitchFamily="-80" charset="-128"/>
        </a:defRPr>
      </a:lvl4pPr>
      <a:lvl5pPr algn="l" rtl="0" eaLnBrk="0" fontAlgn="base" hangingPunct="0">
        <a:spcBef>
          <a:spcPct val="0"/>
        </a:spcBef>
        <a:spcAft>
          <a:spcPct val="0"/>
        </a:spcAft>
        <a:defRPr sz="3200">
          <a:solidFill>
            <a:srgbClr val="0083BC"/>
          </a:solidFill>
          <a:latin typeface="Arial" charset="0"/>
          <a:ea typeface="Osaka" pitchFamily="-80" charset="-128"/>
        </a:defRPr>
      </a:lvl5pPr>
      <a:lvl6pPr marL="457200" algn="l" rtl="0" fontAlgn="base">
        <a:spcBef>
          <a:spcPct val="0"/>
        </a:spcBef>
        <a:spcAft>
          <a:spcPct val="0"/>
        </a:spcAft>
        <a:defRPr sz="3200">
          <a:solidFill>
            <a:srgbClr val="0083BC"/>
          </a:solidFill>
          <a:latin typeface="Arial" charset="0"/>
          <a:ea typeface="Osaka" pitchFamily="-80" charset="-128"/>
        </a:defRPr>
      </a:lvl6pPr>
      <a:lvl7pPr marL="914400" algn="l" rtl="0" fontAlgn="base">
        <a:spcBef>
          <a:spcPct val="0"/>
        </a:spcBef>
        <a:spcAft>
          <a:spcPct val="0"/>
        </a:spcAft>
        <a:defRPr sz="3200">
          <a:solidFill>
            <a:srgbClr val="0083BC"/>
          </a:solidFill>
          <a:latin typeface="Arial" charset="0"/>
          <a:ea typeface="Osaka" pitchFamily="-80" charset="-128"/>
        </a:defRPr>
      </a:lvl7pPr>
      <a:lvl8pPr marL="1371600" algn="l" rtl="0" fontAlgn="base">
        <a:spcBef>
          <a:spcPct val="0"/>
        </a:spcBef>
        <a:spcAft>
          <a:spcPct val="0"/>
        </a:spcAft>
        <a:defRPr sz="3200">
          <a:solidFill>
            <a:srgbClr val="0083BC"/>
          </a:solidFill>
          <a:latin typeface="Arial" charset="0"/>
          <a:ea typeface="Osaka" pitchFamily="-80" charset="-128"/>
        </a:defRPr>
      </a:lvl8pPr>
      <a:lvl9pPr marL="1828800" algn="l" rtl="0" fontAlgn="base">
        <a:spcBef>
          <a:spcPct val="0"/>
        </a:spcBef>
        <a:spcAft>
          <a:spcPct val="0"/>
        </a:spcAft>
        <a:defRPr sz="3200">
          <a:solidFill>
            <a:srgbClr val="0083BC"/>
          </a:solidFill>
          <a:latin typeface="Arial" charset="0"/>
          <a:ea typeface="Osaka" pitchFamily="-80" charset="-128"/>
        </a:defRPr>
      </a:lvl9pPr>
    </p:titleStyle>
    <p:bodyStyle>
      <a:lvl1pPr marL="342900" indent="-342900" algn="l" rtl="0" eaLnBrk="0" fontAlgn="base" hangingPunct="0">
        <a:lnSpc>
          <a:spcPct val="120000"/>
        </a:lnSpc>
        <a:spcBef>
          <a:spcPct val="20000"/>
        </a:spcBef>
        <a:spcAft>
          <a:spcPct val="0"/>
        </a:spcAft>
        <a:buBlip>
          <a:blip r:embed="rId15"/>
        </a:buBlip>
        <a:defRPr sz="2400">
          <a:solidFill>
            <a:srgbClr val="0083BC"/>
          </a:solidFill>
          <a:latin typeface="+mn-lt"/>
          <a:ea typeface="+mn-ea"/>
          <a:cs typeface="+mn-cs"/>
        </a:defRPr>
      </a:lvl1pPr>
      <a:lvl2pPr marL="742950" indent="-285750" algn="l" rtl="0" eaLnBrk="0" fontAlgn="base" hangingPunct="0">
        <a:lnSpc>
          <a:spcPct val="120000"/>
        </a:lnSpc>
        <a:spcBef>
          <a:spcPct val="20000"/>
        </a:spcBef>
        <a:spcAft>
          <a:spcPct val="0"/>
        </a:spcAft>
        <a:buFont typeface="Times" pitchFamily="-80" charset="0"/>
        <a:buChar char="•"/>
        <a:defRPr sz="2000">
          <a:solidFill>
            <a:srgbClr val="0083BC"/>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Tekstin paikkamerkki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Alatunnisteen paikkamerkki 4"/>
          <p:cNvSpPr>
            <a:spLocks noGrp="1"/>
          </p:cNvSpPr>
          <p:nvPr>
            <p:ph type="ftr" sz="quarter" idx="3"/>
          </p:nvPr>
        </p:nvSpPr>
        <p:spPr>
          <a:xfrm>
            <a:off x="5819804" y="6356352"/>
            <a:ext cx="2895600" cy="365125"/>
          </a:xfrm>
          <a:prstGeom prst="rect">
            <a:avLst/>
          </a:prstGeom>
        </p:spPr>
        <p:txBody>
          <a:bodyPr vert="horz" lIns="91440" tIns="45720" rIns="91440" bIns="45720" rtlCol="0" anchor="ctr"/>
          <a:lstStyle>
            <a:lvl1pPr algn="r">
              <a:defRPr sz="600">
                <a:solidFill>
                  <a:schemeClr val="tx1">
                    <a:tint val="75000"/>
                  </a:schemeClr>
                </a:solidFill>
                <a:latin typeface="Arial" pitchFamily="34" charset="0"/>
                <a:cs typeface="Arial" pitchFamily="34" charset="0"/>
              </a:defRPr>
            </a:lvl1pPr>
          </a:lstStyle>
          <a:p>
            <a:pPr defTabSz="342900"/>
            <a:r>
              <a:rPr lang="en-US">
                <a:solidFill>
                  <a:srgbClr val="595959">
                    <a:tint val="75000"/>
                  </a:srgbClr>
                </a:solidFill>
              </a:rPr>
              <a:t>© VIA Group / CEO.works</a:t>
            </a:r>
            <a:endParaRPr lang="en-US" spc="38" dirty="0">
              <a:solidFill>
                <a:srgbClr val="595959">
                  <a:tint val="75000"/>
                </a:srgbClr>
              </a:solidFill>
              <a:latin typeface="Avenir Light"/>
              <a:cs typeface="Avenir Light"/>
            </a:endParaRPr>
          </a:p>
        </p:txBody>
      </p:sp>
      <p:sp>
        <p:nvSpPr>
          <p:cNvPr id="6" name="Dian numeron paikkamerkki 5"/>
          <p:cNvSpPr>
            <a:spLocks noGrp="1"/>
          </p:cNvSpPr>
          <p:nvPr>
            <p:ph type="sldNum" sz="quarter" idx="4"/>
          </p:nvPr>
        </p:nvSpPr>
        <p:spPr>
          <a:xfrm>
            <a:off x="4045260" y="6356352"/>
            <a:ext cx="1053480" cy="365125"/>
          </a:xfrm>
          <a:prstGeom prst="rect">
            <a:avLst/>
          </a:prstGeom>
        </p:spPr>
        <p:txBody>
          <a:bodyPr vert="horz" lIns="91440" tIns="45720" rIns="91440" bIns="45720" rtlCol="0" anchor="ctr"/>
          <a:lstStyle>
            <a:lvl1pPr algn="ctr">
              <a:defRPr sz="600">
                <a:solidFill>
                  <a:schemeClr val="tx1">
                    <a:tint val="75000"/>
                  </a:schemeClr>
                </a:solidFill>
                <a:latin typeface="Arial" pitchFamily="34" charset="0"/>
                <a:cs typeface="Arial" pitchFamily="34" charset="0"/>
              </a:defRPr>
            </a:lvl1pPr>
          </a:lstStyle>
          <a:p>
            <a:fld id="{22C85C5D-86D5-4222-B36F-03E5920D0805}" type="slidenum">
              <a:rPr lang="fi-FI" smtClean="0"/>
              <a:pPr/>
              <a:t>‹#›</a:t>
            </a:fld>
            <a:endParaRPr lang="fi-FI"/>
          </a:p>
        </p:txBody>
      </p:sp>
    </p:spTree>
    <p:extLst>
      <p:ext uri="{BB962C8B-B14F-4D97-AF65-F5344CB8AC3E}">
        <p14:creationId xmlns:p14="http://schemas.microsoft.com/office/powerpoint/2010/main" val="13169661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dt="0"/>
  <p:txStyles>
    <p:titleStyle>
      <a:lvl1pPr algn="l" defTabSz="685800" rtl="0" eaLnBrk="1" latinLnBrk="0" hangingPunct="1">
        <a:spcBef>
          <a:spcPct val="0"/>
        </a:spcBef>
        <a:buNone/>
        <a:defRPr sz="2400" b="1" kern="1200">
          <a:solidFill>
            <a:schemeClr val="tx2">
              <a:lumMod val="50000"/>
            </a:schemeClr>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b="1" kern="1200">
          <a:solidFill>
            <a:schemeClr val="tx2">
              <a:lumMod val="50000"/>
            </a:schemeClr>
          </a:solidFill>
          <a:latin typeface="+mn-lt"/>
          <a:ea typeface="+mn-ea"/>
          <a:cs typeface="+mn-cs"/>
        </a:defRPr>
      </a:lvl1pPr>
      <a:lvl2pPr marL="557213" indent="-214313"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61120"/>
            <a:ext cx="7772400" cy="1447800"/>
          </a:xfrm>
        </p:spPr>
        <p:txBody>
          <a:bodyPr/>
          <a:lstStyle/>
          <a:p>
            <a:pPr algn="ctr" eaLnBrk="1" hangingPunct="1"/>
            <a:r>
              <a:rPr lang="fi-FI" b="1" dirty="0"/>
              <a:t>SKH-Isännöinti Oy</a:t>
            </a:r>
            <a:br>
              <a:rPr lang="fi-FI" b="1" dirty="0"/>
            </a:br>
            <a:br>
              <a:rPr lang="fi-FI" b="1" dirty="0"/>
            </a:br>
            <a:r>
              <a:rPr lang="fi-FI" b="1" dirty="0"/>
              <a:t>SKH Akatemia Webinaarit</a:t>
            </a:r>
            <a:endParaRPr lang="fi-FI"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71B3EDB-712C-44AB-8155-D4551FB694DF}"/>
              </a:ext>
            </a:extLst>
          </p:cNvPr>
          <p:cNvSpPr>
            <a:spLocks noGrp="1"/>
          </p:cNvSpPr>
          <p:nvPr>
            <p:ph type="title"/>
          </p:nvPr>
        </p:nvSpPr>
        <p:spPr>
          <a:xfrm>
            <a:off x="50702" y="0"/>
            <a:ext cx="7772400" cy="1295400"/>
          </a:xfrm>
        </p:spPr>
        <p:txBody>
          <a:bodyPr/>
          <a:lstStyle/>
          <a:p>
            <a:r>
              <a:rPr lang="fi-FI" dirty="0"/>
              <a:t>Taloyhtiön korjaukset</a:t>
            </a:r>
            <a:endParaRPr lang="en-US" dirty="0"/>
          </a:p>
        </p:txBody>
      </p:sp>
      <p:sp>
        <p:nvSpPr>
          <p:cNvPr id="3" name="Sisällön paikkamerkki 2">
            <a:extLst>
              <a:ext uri="{FF2B5EF4-FFF2-40B4-BE49-F238E27FC236}">
                <a16:creationId xmlns:a16="http://schemas.microsoft.com/office/drawing/2014/main" id="{246C7B65-D440-4F81-8745-B76E9C17FA92}"/>
              </a:ext>
            </a:extLst>
          </p:cNvPr>
          <p:cNvSpPr>
            <a:spLocks noGrp="1"/>
          </p:cNvSpPr>
          <p:nvPr>
            <p:ph idx="1"/>
          </p:nvPr>
        </p:nvSpPr>
        <p:spPr>
          <a:xfrm>
            <a:off x="539552" y="1196752"/>
            <a:ext cx="8553746" cy="3429000"/>
          </a:xfrm>
        </p:spPr>
        <p:txBody>
          <a:bodyPr/>
          <a:lstStyle/>
          <a:p>
            <a:r>
              <a:rPr lang="fi-FI" sz="1800" dirty="0"/>
              <a:t>Ensisijassa ajankohdan </a:t>
            </a:r>
            <a:r>
              <a:rPr lang="fi-FI" sz="1800" b="1" dirty="0"/>
              <a:t>laskenta</a:t>
            </a:r>
            <a:r>
              <a:rPr lang="fi-FI" sz="1800" dirty="0"/>
              <a:t> osoittaa riskin</a:t>
            </a:r>
          </a:p>
          <a:p>
            <a:pPr lvl="1"/>
            <a:r>
              <a:rPr lang="fi-FI" sz="1800" dirty="0"/>
              <a:t>Tietyt julkisivu- ja kattomateriaalit?</a:t>
            </a:r>
          </a:p>
          <a:p>
            <a:pPr lvl="1"/>
            <a:r>
              <a:rPr lang="fi-FI" sz="1800" dirty="0"/>
              <a:t>lämmitysjärjestelmä, veden ja viemärin venttiilit ja pumput, ilmanvaihdon koneet?</a:t>
            </a:r>
          </a:p>
          <a:p>
            <a:pPr lvl="1"/>
            <a:r>
              <a:rPr lang="fi-FI" sz="1800" dirty="0"/>
              <a:t>Märkätilat, viemärit, käyttövesijohdot, lämpökeskus ja lämmön venttiilit, iv-koneet, hissit?</a:t>
            </a:r>
          </a:p>
          <a:p>
            <a:r>
              <a:rPr lang="fi-FI" sz="1800" dirty="0"/>
              <a:t>Ensisijassa </a:t>
            </a:r>
            <a:r>
              <a:rPr lang="fi-FI" sz="1800" b="1" dirty="0"/>
              <a:t>Tutkimus tai vahinko</a:t>
            </a:r>
            <a:r>
              <a:rPr lang="fi-FI" sz="1800" dirty="0"/>
              <a:t> osoittaa riskin</a:t>
            </a:r>
          </a:p>
          <a:p>
            <a:pPr lvl="1"/>
            <a:r>
              <a:rPr lang="fi-FI" sz="1800" dirty="0"/>
              <a:t>Salaojat, parvekkeet, sähköjärjestelmät, tietyt julkisivumateriaalit?</a:t>
            </a:r>
          </a:p>
          <a:p>
            <a:r>
              <a:rPr lang="fi-FI" sz="1800" b="1" dirty="0"/>
              <a:t>Estetiikka </a:t>
            </a:r>
            <a:r>
              <a:rPr lang="fi-FI" sz="1800" dirty="0"/>
              <a:t>osoittaa tarpeen (tai ainakin ulkonäön perusteella havaittavissa)</a:t>
            </a:r>
          </a:p>
          <a:p>
            <a:pPr lvl="1"/>
            <a:r>
              <a:rPr lang="fi-FI" sz="1800" dirty="0"/>
              <a:t>Piha ja sen varusteet ja aidat, kattovarusteet, sisämaalaukset (porrashuone…)</a:t>
            </a:r>
          </a:p>
          <a:p>
            <a:r>
              <a:rPr lang="fi-FI" sz="1800" dirty="0"/>
              <a:t>Tulee korjatuksi muun isomman työn ohessa</a:t>
            </a:r>
          </a:p>
          <a:p>
            <a:pPr lvl="1"/>
            <a:r>
              <a:rPr lang="fi-FI" sz="1800" dirty="0"/>
              <a:t>Monet talo- ja rakenneosanimikkeistön asiat, jotka käyttöikälaskureissa listataan</a:t>
            </a:r>
            <a:endParaRPr lang="en-US" sz="1800" dirty="0"/>
          </a:p>
          <a:p>
            <a:pPr lvl="1"/>
            <a:endParaRPr lang="en-US" sz="1800" dirty="0"/>
          </a:p>
        </p:txBody>
      </p:sp>
    </p:spTree>
    <p:extLst>
      <p:ext uri="{BB962C8B-B14F-4D97-AF65-F5344CB8AC3E}">
        <p14:creationId xmlns:p14="http://schemas.microsoft.com/office/powerpoint/2010/main" val="3743076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9BDA186-FBB0-404F-B182-6F28C25F1FFE}"/>
              </a:ext>
            </a:extLst>
          </p:cNvPr>
          <p:cNvSpPr>
            <a:spLocks noGrp="1"/>
          </p:cNvSpPr>
          <p:nvPr>
            <p:ph type="title"/>
          </p:nvPr>
        </p:nvSpPr>
        <p:spPr>
          <a:xfrm>
            <a:off x="323528" y="260648"/>
            <a:ext cx="7772400" cy="1295400"/>
          </a:xfrm>
        </p:spPr>
        <p:txBody>
          <a:bodyPr/>
          <a:lstStyle/>
          <a:p>
            <a:r>
              <a:rPr lang="fi-FI" dirty="0" err="1"/>
              <a:t>Märkätilastregiat</a:t>
            </a:r>
            <a:endParaRPr lang="en-US" dirty="0"/>
          </a:p>
        </p:txBody>
      </p:sp>
      <p:sp>
        <p:nvSpPr>
          <p:cNvPr id="3" name="Sisällön paikkamerkki 2">
            <a:extLst>
              <a:ext uri="{FF2B5EF4-FFF2-40B4-BE49-F238E27FC236}">
                <a16:creationId xmlns:a16="http://schemas.microsoft.com/office/drawing/2014/main" id="{BB230D2B-5D0E-40AE-A3E8-37C9FDA6B8DA}"/>
              </a:ext>
            </a:extLst>
          </p:cNvPr>
          <p:cNvSpPr>
            <a:spLocks noGrp="1"/>
          </p:cNvSpPr>
          <p:nvPr>
            <p:ph idx="1"/>
          </p:nvPr>
        </p:nvSpPr>
        <p:spPr>
          <a:xfrm>
            <a:off x="395536" y="1714500"/>
            <a:ext cx="8568952" cy="3429000"/>
          </a:xfrm>
        </p:spPr>
        <p:txBody>
          <a:bodyPr/>
          <a:lstStyle/>
          <a:p>
            <a:r>
              <a:rPr lang="fi-FI" sz="1800" b="1" dirty="0"/>
              <a:t>Tausta:</a:t>
            </a:r>
            <a:br>
              <a:rPr lang="fi-FI" sz="1800" dirty="0"/>
            </a:br>
            <a:r>
              <a:rPr lang="fi-FI" sz="1800" dirty="0"/>
              <a:t>"Putkiremontin ajankohta tulee määrittää märkätilojen kautta” – melko usein totta</a:t>
            </a:r>
          </a:p>
          <a:p>
            <a:endParaRPr lang="fi-FI" sz="1800" dirty="0"/>
          </a:p>
          <a:p>
            <a:r>
              <a:rPr lang="fi-FI" sz="1800" dirty="0"/>
              <a:t>Vahingot syntyvät käytännössä hajoavasta käyttövesiputkesta tai lattiakaivon vierestä betonin läpi pääsevästä vedestä</a:t>
            </a:r>
          </a:p>
          <a:p>
            <a:pPr lvl="1"/>
            <a:r>
              <a:rPr lang="fi-FI" sz="1400" dirty="0"/>
              <a:t>Jos viemäri pettää, pettää se käytännössä kellarin mutkissa ja vaakaosioissa. Toki vanha viemäri alkaa tukkeutua </a:t>
            </a:r>
            <a:r>
              <a:rPr lang="fi-FI" sz="1400" dirty="0" err="1"/>
              <a:t>jne</a:t>
            </a:r>
            <a:r>
              <a:rPr lang="fi-FI" sz="1400" dirty="0"/>
              <a:t> ja sitä kautta syntyy vahinkoja</a:t>
            </a:r>
          </a:p>
          <a:p>
            <a:r>
              <a:rPr lang="fi-FI" sz="1800" dirty="0"/>
              <a:t>Jos märkätilaan tuodaan uusi putki (käyttövesi, viemäri, sähkö, ilmanvaihto…) sisään muualta kuin katonrajasta </a:t>
            </a:r>
            <a:r>
              <a:rPr lang="fi-FI" sz="1800" dirty="0">
                <a:sym typeface="Wingdings" panose="05000000000000000000" pitchFamily="2" charset="2"/>
              </a:rPr>
              <a:t> vesieristemääräykset käytännössä aina pakottavat ”räjäyttämään” koko kylppärin</a:t>
            </a:r>
          </a:p>
          <a:p>
            <a:r>
              <a:rPr lang="fi-FI" sz="1800" dirty="0">
                <a:sym typeface="Wingdings" panose="05000000000000000000" pitchFamily="2" charset="2"/>
              </a:rPr>
              <a:t>Viemärin </a:t>
            </a:r>
            <a:r>
              <a:rPr lang="fi-FI" sz="1800" dirty="0" err="1">
                <a:sym typeface="Wingdings" panose="05000000000000000000" pitchFamily="2" charset="2"/>
              </a:rPr>
              <a:t>sukitus</a:t>
            </a:r>
            <a:r>
              <a:rPr lang="fi-FI" sz="1800" dirty="0">
                <a:sym typeface="Wingdings" panose="05000000000000000000" pitchFamily="2" charset="2"/>
              </a:rPr>
              <a:t> ok, käyttövesijohdon pinnoitus ei!</a:t>
            </a:r>
            <a:endParaRPr lang="fi-FI" sz="1800" dirty="0"/>
          </a:p>
          <a:p>
            <a:endParaRPr lang="en-US" sz="1800" dirty="0"/>
          </a:p>
        </p:txBody>
      </p:sp>
    </p:spTree>
    <p:extLst>
      <p:ext uri="{BB962C8B-B14F-4D97-AF65-F5344CB8AC3E}">
        <p14:creationId xmlns:p14="http://schemas.microsoft.com/office/powerpoint/2010/main" val="2735285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ABFD4E8-C2B7-4212-B957-292AB4BD61CF}"/>
              </a:ext>
            </a:extLst>
          </p:cNvPr>
          <p:cNvSpPr>
            <a:spLocks noGrp="1"/>
          </p:cNvSpPr>
          <p:nvPr>
            <p:ph idx="1"/>
          </p:nvPr>
        </p:nvSpPr>
        <p:spPr>
          <a:xfrm>
            <a:off x="685800" y="908720"/>
            <a:ext cx="7772400" cy="3429000"/>
          </a:xfrm>
        </p:spPr>
        <p:txBody>
          <a:bodyPr/>
          <a:lstStyle/>
          <a:p>
            <a:r>
              <a:rPr lang="fi-FI" sz="1400" b="1" dirty="0"/>
              <a:t>1. Kun taloyhtiö laittaa märkätilat "hyvissä ajoin kaikki kerralla"</a:t>
            </a:r>
            <a:br>
              <a:rPr lang="fi-FI" sz="1400" dirty="0"/>
            </a:br>
            <a:r>
              <a:rPr lang="fi-FI" sz="1400" dirty="0"/>
              <a:t>- </a:t>
            </a:r>
            <a:r>
              <a:rPr lang="fi-FI" sz="1400"/>
              <a:t>Hyvitystä osakas voi </a:t>
            </a:r>
            <a:r>
              <a:rPr lang="fi-FI" sz="1400" dirty="0"/>
              <a:t>saada taloyhtiön säästön verran (yksikköhinta urakoitsijalta) jos joku kylppäri korjattu jo osakkaan toimesta</a:t>
            </a:r>
            <a:br>
              <a:rPr lang="fi-FI" sz="1400" dirty="0"/>
            </a:br>
            <a:r>
              <a:rPr lang="fi-FI" sz="1400" dirty="0"/>
              <a:t>- Jos </a:t>
            </a:r>
            <a:r>
              <a:rPr lang="fi-FI" sz="1400" u="sng" dirty="0"/>
              <a:t>taloyhtiön rahoilla</a:t>
            </a:r>
            <a:r>
              <a:rPr lang="fi-FI" sz="1400" dirty="0"/>
              <a:t> joku jo aiemmin korjattu, niin hyvitystä ei voi saada</a:t>
            </a:r>
          </a:p>
          <a:p>
            <a:pPr marL="0" indent="0">
              <a:buNone/>
            </a:pPr>
            <a:endParaRPr lang="fi-FI" sz="1400" dirty="0"/>
          </a:p>
          <a:p>
            <a:r>
              <a:rPr lang="fi-FI" sz="1400" b="1" dirty="0"/>
              <a:t>2. Kun taloyhtiö tehnyt aika kauan vahinkokorjauksia ja päättää laittaa "loput kerralla"</a:t>
            </a:r>
            <a:br>
              <a:rPr lang="fi-FI" sz="1400" dirty="0"/>
            </a:br>
            <a:r>
              <a:rPr lang="fi-FI" sz="1400" dirty="0"/>
              <a:t>- Sama kuin yllä, hyvitettävää vaan taloyhtiölle todennäköisesti enemmän</a:t>
            </a:r>
            <a:br>
              <a:rPr lang="fi-FI" sz="1400" dirty="0"/>
            </a:br>
            <a:r>
              <a:rPr lang="fi-FI" sz="1400" dirty="0"/>
              <a:t>- </a:t>
            </a:r>
            <a:r>
              <a:rPr lang="fi-FI" sz="1400" u="sng" dirty="0"/>
              <a:t>Tiedosta: </a:t>
            </a:r>
            <a:r>
              <a:rPr lang="fi-FI" sz="1400" dirty="0"/>
              <a:t>Hyvitettävä </a:t>
            </a:r>
            <a:r>
              <a:rPr lang="fi-FI" sz="1400" u="sng" dirty="0"/>
              <a:t>raha on kerättävä </a:t>
            </a:r>
            <a:r>
              <a:rPr lang="fi-FI" sz="1400" dirty="0"/>
              <a:t>osakkailta, eli hyvitetäänkö vai korjataanko ei oikeastaan taloyhtiölle taloudellisesti vaikuta!</a:t>
            </a:r>
            <a:br>
              <a:rPr lang="fi-FI" sz="1400" dirty="0"/>
            </a:br>
            <a:endParaRPr lang="fi-FI" sz="1400" dirty="0"/>
          </a:p>
          <a:p>
            <a:r>
              <a:rPr lang="fi-FI" sz="1400" b="1" dirty="0"/>
              <a:t>3. Kun taloyhtiön päätyy tekemään "pikkuhiljaa tai erissä"</a:t>
            </a:r>
            <a:br>
              <a:rPr lang="fi-FI" sz="1400" dirty="0"/>
            </a:br>
            <a:r>
              <a:rPr lang="fi-FI" sz="1400" u="sng" dirty="0"/>
              <a:t>- riskiperusteisesti </a:t>
            </a:r>
            <a:r>
              <a:rPr lang="fi-FI" sz="1400" dirty="0"/>
              <a:t>tehdessä pitää kaikki osakkaiden kautta aikain tekemät kylppäriremontit hyvittää, toki ikävähennys lasketaan 20 vuoden elinkaaren kautta.</a:t>
            </a:r>
            <a:br>
              <a:rPr lang="fi-FI" sz="1400" dirty="0"/>
            </a:br>
            <a:r>
              <a:rPr lang="fi-FI" sz="1200" dirty="0"/>
              <a:t>- Ikävähennyksen lähtövuoden yhtiökokous päättää, toki se lienee on oltava        "eräkorjausten keskiarvohetki".</a:t>
            </a:r>
            <a:br>
              <a:rPr lang="fi-FI" sz="1200" dirty="0"/>
            </a:br>
            <a:r>
              <a:rPr lang="fi-FI" sz="1200" dirty="0"/>
              <a:t>- Hyvitykset maksetaan kun kaikki kylppärit korjattu. </a:t>
            </a:r>
            <a:br>
              <a:rPr lang="fi-FI" sz="1400" dirty="0"/>
            </a:br>
            <a:r>
              <a:rPr lang="fi-FI" sz="1400" u="sng" dirty="0"/>
              <a:t>- vahinkoperusteisesti </a:t>
            </a:r>
            <a:r>
              <a:rPr lang="fi-FI" sz="1400" dirty="0"/>
              <a:t>tehdessä ei hyvityksiä tule kyseeseen lopulta ikinä</a:t>
            </a:r>
            <a:br>
              <a:rPr lang="fi-FI" sz="1400" dirty="0"/>
            </a:br>
            <a:r>
              <a:rPr lang="fi-FI" sz="1400" dirty="0"/>
              <a:t>- Tiedosta kuitenkin vahinkokorjausten olevan merkittävästi kalliimpia kuin suunnitellut korjaukset isossa erässä ("15 000€ </a:t>
            </a:r>
            <a:r>
              <a:rPr lang="fi-FI" sz="1400" dirty="0" err="1"/>
              <a:t>vrt</a:t>
            </a:r>
            <a:r>
              <a:rPr lang="fi-FI" sz="1400" dirty="0"/>
              <a:t> 9 000€")</a:t>
            </a:r>
            <a:br>
              <a:rPr lang="fi-FI" sz="1400" dirty="0"/>
            </a:br>
            <a:r>
              <a:rPr lang="fi-FI" sz="1400" dirty="0"/>
              <a:t>- Älä siirry vahinkoperusteisesti riskiperusteiseen tiedostamatta taloyhtiön </a:t>
            </a:r>
            <a:r>
              <a:rPr lang="fi-FI" sz="1400" dirty="0" err="1"/>
              <a:t>kustannusvaikutusta,eli</a:t>
            </a:r>
            <a:r>
              <a:rPr lang="fi-FI" sz="1400" dirty="0"/>
              <a:t> maksettavaksi tulevia hyvityksiä!</a:t>
            </a:r>
          </a:p>
          <a:p>
            <a:r>
              <a:rPr lang="fi-FI" sz="1400" dirty="0"/>
              <a:t> </a:t>
            </a:r>
          </a:p>
          <a:p>
            <a:endParaRPr lang="en-US" sz="1400" dirty="0"/>
          </a:p>
        </p:txBody>
      </p:sp>
      <p:sp>
        <p:nvSpPr>
          <p:cNvPr id="5" name="Otsikko 1">
            <a:extLst>
              <a:ext uri="{FF2B5EF4-FFF2-40B4-BE49-F238E27FC236}">
                <a16:creationId xmlns:a16="http://schemas.microsoft.com/office/drawing/2014/main" id="{A80E7B4B-92B4-4E80-A3FB-9DFB6E7FFA0C}"/>
              </a:ext>
            </a:extLst>
          </p:cNvPr>
          <p:cNvSpPr>
            <a:spLocks noGrp="1"/>
          </p:cNvSpPr>
          <p:nvPr>
            <p:ph type="title"/>
          </p:nvPr>
        </p:nvSpPr>
        <p:spPr>
          <a:xfrm>
            <a:off x="0" y="-190765"/>
            <a:ext cx="7772400" cy="1295400"/>
          </a:xfrm>
        </p:spPr>
        <p:txBody>
          <a:bodyPr/>
          <a:lstStyle/>
          <a:p>
            <a:r>
              <a:rPr lang="fi-FI" sz="2400" dirty="0"/>
              <a:t>Ajoitus</a:t>
            </a:r>
            <a:br>
              <a:rPr lang="fi-FI" sz="2400" dirty="0"/>
            </a:br>
            <a:r>
              <a:rPr lang="fi-FI" sz="2000" dirty="0"/>
              <a:t>Kun kuitenkin osa tehnyt itse…</a:t>
            </a:r>
            <a:endParaRPr lang="en-US" sz="2000" dirty="0"/>
          </a:p>
        </p:txBody>
      </p:sp>
    </p:spTree>
    <p:extLst>
      <p:ext uri="{BB962C8B-B14F-4D97-AF65-F5344CB8AC3E}">
        <p14:creationId xmlns:p14="http://schemas.microsoft.com/office/powerpoint/2010/main" val="78251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EEC5856-7E63-4217-8E5F-416658C9A0D8}"/>
              </a:ext>
            </a:extLst>
          </p:cNvPr>
          <p:cNvSpPr>
            <a:spLocks noGrp="1"/>
          </p:cNvSpPr>
          <p:nvPr>
            <p:ph type="title"/>
          </p:nvPr>
        </p:nvSpPr>
        <p:spPr>
          <a:xfrm>
            <a:off x="539552" y="620688"/>
            <a:ext cx="7772400" cy="1295400"/>
          </a:xfrm>
        </p:spPr>
        <p:txBody>
          <a:bodyPr/>
          <a:lstStyle/>
          <a:p>
            <a:r>
              <a:rPr lang="fi-FI" dirty="0"/>
              <a:t>Tiedostettavat erillisasiat</a:t>
            </a:r>
            <a:endParaRPr lang="en-US" dirty="0"/>
          </a:p>
        </p:txBody>
      </p:sp>
      <p:sp>
        <p:nvSpPr>
          <p:cNvPr id="3" name="Sisällön paikkamerkki 2">
            <a:extLst>
              <a:ext uri="{FF2B5EF4-FFF2-40B4-BE49-F238E27FC236}">
                <a16:creationId xmlns:a16="http://schemas.microsoft.com/office/drawing/2014/main" id="{B9E0652C-9EC7-48E7-BA1D-E0F0D019FD44}"/>
              </a:ext>
            </a:extLst>
          </p:cNvPr>
          <p:cNvSpPr>
            <a:spLocks noGrp="1"/>
          </p:cNvSpPr>
          <p:nvPr>
            <p:ph idx="1"/>
          </p:nvPr>
        </p:nvSpPr>
        <p:spPr>
          <a:xfrm>
            <a:off x="611560" y="1772816"/>
            <a:ext cx="8278688" cy="3429000"/>
          </a:xfrm>
        </p:spPr>
        <p:txBody>
          <a:bodyPr/>
          <a:lstStyle/>
          <a:p>
            <a:r>
              <a:rPr lang="fi-FI" sz="1800" dirty="0"/>
              <a:t>Hyvityksen sijaan osakas voi aina vaatia korjauksen.</a:t>
            </a:r>
            <a:br>
              <a:rPr lang="fi-FI" sz="1800" dirty="0"/>
            </a:br>
            <a:r>
              <a:rPr lang="fi-FI" sz="1800" dirty="0"/>
              <a:t>Eli jos osakas korjannut 2 vuotta sitten ja haluaa silti nyt korjattavan taas ---&gt; korjattava jos muillekin korjataan</a:t>
            </a:r>
            <a:br>
              <a:rPr lang="fi-FI" sz="1800" dirty="0"/>
            </a:br>
            <a:endParaRPr lang="fi-FI" sz="1800" dirty="0"/>
          </a:p>
          <a:p>
            <a:r>
              <a:rPr lang="fi-FI" sz="1800" dirty="0"/>
              <a:t>Hyvitys ei tarkoita, että taloyhtiö kustantaa osan osakkaan remontista</a:t>
            </a:r>
            <a:br>
              <a:rPr lang="fi-FI" sz="1800" dirty="0"/>
            </a:br>
            <a:br>
              <a:rPr lang="fi-FI" sz="1800" dirty="0"/>
            </a:br>
            <a:r>
              <a:rPr lang="fi-FI" sz="1800" dirty="0">
                <a:sym typeface="Wingdings" panose="05000000000000000000" pitchFamily="2" charset="2"/>
              </a:rPr>
              <a:t> </a:t>
            </a:r>
            <a:r>
              <a:rPr lang="fi-FI" sz="1800" dirty="0" err="1"/>
              <a:t>yk</a:t>
            </a:r>
            <a:r>
              <a:rPr lang="fi-FI" sz="1800" dirty="0"/>
              <a:t> päätöksellä osakkaita voi sen sijaan kannustaa omiin remontteihin esim. maksamalla esim. 1500e vesieristekustannuksia tms. (tämä ei ole ns.  hyvitys) </a:t>
            </a:r>
            <a:br>
              <a:rPr lang="fi-FI" sz="1800" dirty="0"/>
            </a:br>
            <a:br>
              <a:rPr lang="fi-FI" sz="1800" dirty="0"/>
            </a:br>
            <a:r>
              <a:rPr lang="fi-FI" sz="1800" dirty="0"/>
              <a:t>- Voisi ajatella ehkä, että kannustin maksetaan takautuvastikin heille, ketkä ovat jo remontoineet ennen yhtiökokouksen kannustuspäätöstä. </a:t>
            </a:r>
            <a:r>
              <a:rPr lang="fi-FI" sz="1800" u="sng" dirty="0"/>
              <a:t>Mutta</a:t>
            </a:r>
            <a:r>
              <a:rPr lang="fi-FI" sz="1800" dirty="0"/>
              <a:t> jos kaikkia kannustaa 1500e niin joudutaan kaikilta myös keräämään rahaa 1500e”. Toki rahat kerätään usein neliöperusteisesti...  </a:t>
            </a:r>
          </a:p>
          <a:p>
            <a:endParaRPr lang="en-US" sz="1800" dirty="0"/>
          </a:p>
        </p:txBody>
      </p:sp>
    </p:spTree>
    <p:extLst>
      <p:ext uri="{BB962C8B-B14F-4D97-AF65-F5344CB8AC3E}">
        <p14:creationId xmlns:p14="http://schemas.microsoft.com/office/powerpoint/2010/main" val="912886901"/>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ders' Business School">
  <a:themeElements>
    <a:clrScheme name="VIA_uusi_ilme">
      <a:dk1>
        <a:srgbClr val="5E5A56"/>
      </a:dk1>
      <a:lt1>
        <a:srgbClr val="FFFFFF"/>
      </a:lt1>
      <a:dk2>
        <a:srgbClr val="50A0FF"/>
      </a:dk2>
      <a:lt2>
        <a:srgbClr val="FFFFFF"/>
      </a:lt2>
      <a:accent1>
        <a:srgbClr val="00730F"/>
      </a:accent1>
      <a:accent2>
        <a:srgbClr val="FF5F00"/>
      </a:accent2>
      <a:accent3>
        <a:srgbClr val="50A0FF"/>
      </a:accent3>
      <a:accent4>
        <a:srgbClr val="FF32A5"/>
      </a:accent4>
      <a:accent5>
        <a:srgbClr val="FFFFFF"/>
      </a:accent5>
      <a:accent6>
        <a:srgbClr val="FFFFFF"/>
      </a:accent6>
      <a:hlink>
        <a:srgbClr val="0000FF"/>
      </a:hlink>
      <a:folHlink>
        <a:srgbClr val="800080"/>
      </a:folHlink>
    </a:clrScheme>
    <a:fontScheme name="VIA_uusi_il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sitys3" id="{1D823555-1AF8-4D84-89E3-C3841A3FA741}" vid="{353E1BEA-6528-4D11-824F-1CCB4471E38E}"/>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MacHD:Applications:Microsoft Office 2004:Templates:Presentations:Designs:Blank Presentation</Template>
  <TotalTime>4643</TotalTime>
  <Words>502</Words>
  <Application>Microsoft Office PowerPoint</Application>
  <PresentationFormat>Näytössä katseltava diaesitys (4:3)</PresentationFormat>
  <Paragraphs>28</Paragraphs>
  <Slides>5</Slides>
  <Notes>0</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5</vt:i4>
      </vt:variant>
    </vt:vector>
  </HeadingPairs>
  <TitlesOfParts>
    <vt:vector size="12" baseType="lpstr">
      <vt:lpstr>Arial</vt:lpstr>
      <vt:lpstr>Arial Narrow</vt:lpstr>
      <vt:lpstr>Avenir Light</vt:lpstr>
      <vt:lpstr>Calibri</vt:lpstr>
      <vt:lpstr>Times</vt:lpstr>
      <vt:lpstr>Blank Presentation</vt:lpstr>
      <vt:lpstr>1_Leaders' Business School</vt:lpstr>
      <vt:lpstr>SKH-Isännöinti Oy  SKH Akatemia Webinaarit</vt:lpstr>
      <vt:lpstr>Taloyhtiön korjaukset</vt:lpstr>
      <vt:lpstr>Märkätilastregiat</vt:lpstr>
      <vt:lpstr>Ajoitus Kun kuitenkin osa tehnyt itse…</vt:lpstr>
      <vt:lpstr>Tiedostettavat erillisasiat</vt:lpstr>
    </vt:vector>
  </TitlesOfParts>
  <Company>Konsepti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Konsepti Mainostoimisto</dc:creator>
  <cp:lastModifiedBy>Juha Kulomäki</cp:lastModifiedBy>
  <cp:revision>139</cp:revision>
  <cp:lastPrinted>2012-11-05T16:18:09Z</cp:lastPrinted>
  <dcterms:created xsi:type="dcterms:W3CDTF">2010-08-24T06:50:03Z</dcterms:created>
  <dcterms:modified xsi:type="dcterms:W3CDTF">2020-11-10T14:33:53Z</dcterms:modified>
</cp:coreProperties>
</file>